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89" r:id="rId2"/>
  </p:sldMasterIdLst>
  <p:notesMasterIdLst>
    <p:notesMasterId r:id="rId36"/>
  </p:notesMasterIdLst>
  <p:sldIdLst>
    <p:sldId id="256" r:id="rId3"/>
    <p:sldId id="308" r:id="rId4"/>
    <p:sldId id="309" r:id="rId5"/>
    <p:sldId id="316" r:id="rId6"/>
    <p:sldId id="310" r:id="rId7"/>
    <p:sldId id="317" r:id="rId8"/>
    <p:sldId id="318" r:id="rId9"/>
    <p:sldId id="311" r:id="rId10"/>
    <p:sldId id="312" r:id="rId11"/>
    <p:sldId id="313" r:id="rId12"/>
    <p:sldId id="321" r:id="rId13"/>
    <p:sldId id="322" r:id="rId14"/>
    <p:sldId id="323" r:id="rId15"/>
    <p:sldId id="324" r:id="rId16"/>
    <p:sldId id="325" r:id="rId17"/>
    <p:sldId id="326" r:id="rId18"/>
    <p:sldId id="319" r:id="rId19"/>
    <p:sldId id="314" r:id="rId20"/>
    <p:sldId id="315" r:id="rId21"/>
    <p:sldId id="320" r:id="rId22"/>
    <p:sldId id="307" r:id="rId23"/>
    <p:sldId id="297" r:id="rId24"/>
    <p:sldId id="300" r:id="rId25"/>
    <p:sldId id="299" r:id="rId26"/>
    <p:sldId id="298" r:id="rId27"/>
    <p:sldId id="303" r:id="rId28"/>
    <p:sldId id="302" r:id="rId29"/>
    <p:sldId id="301" r:id="rId30"/>
    <p:sldId id="328" r:id="rId31"/>
    <p:sldId id="304" r:id="rId32"/>
    <p:sldId id="306" r:id="rId33"/>
    <p:sldId id="305" r:id="rId34"/>
    <p:sldId id="327" r:id="rId35"/>
  </p:sldIdLst>
  <p:sldSz cx="9144000" cy="5143500" type="screen16x9"/>
  <p:notesSz cx="6858000" cy="9144000"/>
  <p:embeddedFontLst>
    <p:embeddedFont>
      <p:font typeface="Bebas Neue" panose="020B0604020202020204" charset="0"/>
      <p:regular r:id="rId37"/>
    </p:embeddedFont>
    <p:embeddedFont>
      <p:font typeface="Josefin Slab Thin" pitchFamily="2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Montserrat ExtraBold" panose="00000900000000000000" pitchFamily="2" charset="0"/>
      <p:bold r:id="rId50"/>
      <p:boldItalic r:id="rId51"/>
    </p:embeddedFont>
    <p:embeddedFont>
      <p:font typeface="Source Sans Pro" panose="020B0503030403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77E27E-EA8F-40AC-9F10-DEE7FE985744}">
  <a:tblStyle styleId="{AC77E27E-EA8F-40AC-9F10-DEE7FE9857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19" y="-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08;p4">
            <a:extLst>
              <a:ext uri="{FF2B5EF4-FFF2-40B4-BE49-F238E27FC236}">
                <a16:creationId xmlns:a16="http://schemas.microsoft.com/office/drawing/2014/main" id="{62A6527A-7AC8-4C44-8466-DD59D4419A3A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71" name="Google Shape;109;p4">
            <a:extLst>
              <a:ext uri="{FF2B5EF4-FFF2-40B4-BE49-F238E27FC236}">
                <a16:creationId xmlns:a16="http://schemas.microsoft.com/office/drawing/2014/main" id="{0A12748D-15BB-403F-918F-4B9F516933BE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72" name="Google Shape;110;p4">
              <a:extLst>
                <a:ext uri="{FF2B5EF4-FFF2-40B4-BE49-F238E27FC236}">
                  <a16:creationId xmlns:a16="http://schemas.microsoft.com/office/drawing/2014/main" id="{BB9DBC4B-1750-4864-949D-8EEC3DA1D586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1;p4">
              <a:extLst>
                <a:ext uri="{FF2B5EF4-FFF2-40B4-BE49-F238E27FC236}">
                  <a16:creationId xmlns:a16="http://schemas.microsoft.com/office/drawing/2014/main" id="{006A6509-92AB-4EC5-B278-B5A376C7DB73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112;p4">
            <a:extLst>
              <a:ext uri="{FF2B5EF4-FFF2-40B4-BE49-F238E27FC236}">
                <a16:creationId xmlns:a16="http://schemas.microsoft.com/office/drawing/2014/main" id="{A3A1161C-FB8D-4990-B70A-E1759A6DD4E2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75" name="Google Shape;113;p4">
              <a:extLst>
                <a:ext uri="{FF2B5EF4-FFF2-40B4-BE49-F238E27FC236}">
                  <a16:creationId xmlns:a16="http://schemas.microsoft.com/office/drawing/2014/main" id="{EDF2C24C-0948-498D-BE1A-B4ED1B51CF0C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79" name="Google Shape;114;p4">
                <a:extLst>
                  <a:ext uri="{FF2B5EF4-FFF2-40B4-BE49-F238E27FC236}">
                    <a16:creationId xmlns:a16="http://schemas.microsoft.com/office/drawing/2014/main" id="{9D3CE48A-9553-4B1D-A124-74FA994E2B91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5;p4">
                <a:extLst>
                  <a:ext uri="{FF2B5EF4-FFF2-40B4-BE49-F238E27FC236}">
                    <a16:creationId xmlns:a16="http://schemas.microsoft.com/office/drawing/2014/main" id="{BF0287A2-2CB1-456F-9FE9-AAD13919C735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116;p4">
              <a:extLst>
                <a:ext uri="{FF2B5EF4-FFF2-40B4-BE49-F238E27FC236}">
                  <a16:creationId xmlns:a16="http://schemas.microsoft.com/office/drawing/2014/main" id="{00706C4B-FECF-440B-8E70-F7118CD2E392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77" name="Google Shape;117;p4">
                <a:extLst>
                  <a:ext uri="{FF2B5EF4-FFF2-40B4-BE49-F238E27FC236}">
                    <a16:creationId xmlns:a16="http://schemas.microsoft.com/office/drawing/2014/main" id="{E3906C15-34EE-4DB2-90BE-6D1DC45CDFA6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8;p4">
                <a:extLst>
                  <a:ext uri="{FF2B5EF4-FFF2-40B4-BE49-F238E27FC236}">
                    <a16:creationId xmlns:a16="http://schemas.microsoft.com/office/drawing/2014/main" id="{91E5AD95-9388-494E-93D7-F642399963BF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" name="Google Shape;119;p4">
            <a:extLst>
              <a:ext uri="{FF2B5EF4-FFF2-40B4-BE49-F238E27FC236}">
                <a16:creationId xmlns:a16="http://schemas.microsoft.com/office/drawing/2014/main" id="{D72B2494-B737-4738-ACF1-4D692F427858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82" name="Google Shape;120;p4">
              <a:extLst>
                <a:ext uri="{FF2B5EF4-FFF2-40B4-BE49-F238E27FC236}">
                  <a16:creationId xmlns:a16="http://schemas.microsoft.com/office/drawing/2014/main" id="{D9D54F23-57A8-4E66-BC0B-C978C153F627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1;p4">
              <a:extLst>
                <a:ext uri="{FF2B5EF4-FFF2-40B4-BE49-F238E27FC236}">
                  <a16:creationId xmlns:a16="http://schemas.microsoft.com/office/drawing/2014/main" id="{BEEFFB12-0B32-4CAF-9F0D-00D7A5A37E17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22;p4">
            <a:extLst>
              <a:ext uri="{FF2B5EF4-FFF2-40B4-BE49-F238E27FC236}">
                <a16:creationId xmlns:a16="http://schemas.microsoft.com/office/drawing/2014/main" id="{1938888A-80DC-43E4-B72B-DD17A4DC974C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85" name="Google Shape;123;p4">
              <a:extLst>
                <a:ext uri="{FF2B5EF4-FFF2-40B4-BE49-F238E27FC236}">
                  <a16:creationId xmlns:a16="http://schemas.microsoft.com/office/drawing/2014/main" id="{01682F2C-9A52-457B-A486-3CDA842A9FA6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4;p4">
              <a:extLst>
                <a:ext uri="{FF2B5EF4-FFF2-40B4-BE49-F238E27FC236}">
                  <a16:creationId xmlns:a16="http://schemas.microsoft.com/office/drawing/2014/main" id="{90736DDC-F184-407D-82A7-BE154F221829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125;p4">
            <a:extLst>
              <a:ext uri="{FF2B5EF4-FFF2-40B4-BE49-F238E27FC236}">
                <a16:creationId xmlns:a16="http://schemas.microsoft.com/office/drawing/2014/main" id="{F3A65767-83CD-46DD-9E7A-3E05F1D033EE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88" name="Google Shape;126;p4">
              <a:extLst>
                <a:ext uri="{FF2B5EF4-FFF2-40B4-BE49-F238E27FC236}">
                  <a16:creationId xmlns:a16="http://schemas.microsoft.com/office/drawing/2014/main" id="{BD637083-2E76-475E-B6AA-D7658C5A4DDA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;p4">
              <a:extLst>
                <a:ext uri="{FF2B5EF4-FFF2-40B4-BE49-F238E27FC236}">
                  <a16:creationId xmlns:a16="http://schemas.microsoft.com/office/drawing/2014/main" id="{6442517F-E40D-4216-9558-280DAA129FAD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4C8781-71AD-4F4F-8DB2-799D84B2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13EFE-2739-4A8E-9777-435B50C94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FDD38-F90E-4BB8-A2B4-3F50E4149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944FD-6F73-4F6C-970E-C215ADA0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F5A5C-3E41-4E75-B80A-34D1F9AE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C8E08-2155-44E8-85D3-7C267FE9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6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4">
            <a:extLst>
              <a:ext uri="{FF2B5EF4-FFF2-40B4-BE49-F238E27FC236}">
                <a16:creationId xmlns:a16="http://schemas.microsoft.com/office/drawing/2014/main" id="{7ED28AD4-F21D-4625-8533-D984B82404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" name="Google Shape;109;p4">
            <a:extLst>
              <a:ext uri="{FF2B5EF4-FFF2-40B4-BE49-F238E27FC236}">
                <a16:creationId xmlns:a16="http://schemas.microsoft.com/office/drawing/2014/main" id="{FCAC436D-8D25-4349-A2CD-67694B926269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4" name="Google Shape;110;p4">
              <a:extLst>
                <a:ext uri="{FF2B5EF4-FFF2-40B4-BE49-F238E27FC236}">
                  <a16:creationId xmlns:a16="http://schemas.microsoft.com/office/drawing/2014/main" id="{0E176330-99CF-494F-A9D9-C758B0302A82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1;p4">
              <a:extLst>
                <a:ext uri="{FF2B5EF4-FFF2-40B4-BE49-F238E27FC236}">
                  <a16:creationId xmlns:a16="http://schemas.microsoft.com/office/drawing/2014/main" id="{BDCB987D-0A3A-43D5-92DA-8F90F8FB56B7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12;p4">
            <a:extLst>
              <a:ext uri="{FF2B5EF4-FFF2-40B4-BE49-F238E27FC236}">
                <a16:creationId xmlns:a16="http://schemas.microsoft.com/office/drawing/2014/main" id="{0522DB36-87F3-47FB-92A2-81BC0D5FDC22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7" name="Google Shape;113;p4">
              <a:extLst>
                <a:ext uri="{FF2B5EF4-FFF2-40B4-BE49-F238E27FC236}">
                  <a16:creationId xmlns:a16="http://schemas.microsoft.com/office/drawing/2014/main" id="{ED89733C-74FF-4821-B6E4-D23405D306E8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" name="Google Shape;114;p4">
                <a:extLst>
                  <a:ext uri="{FF2B5EF4-FFF2-40B4-BE49-F238E27FC236}">
                    <a16:creationId xmlns:a16="http://schemas.microsoft.com/office/drawing/2014/main" id="{F2DF0D44-6DF0-4877-A61E-4EED302474E2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5;p4">
                <a:extLst>
                  <a:ext uri="{FF2B5EF4-FFF2-40B4-BE49-F238E27FC236}">
                    <a16:creationId xmlns:a16="http://schemas.microsoft.com/office/drawing/2014/main" id="{95DD2272-F983-44C7-966C-A85C2FA7E2C2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16;p4">
              <a:extLst>
                <a:ext uri="{FF2B5EF4-FFF2-40B4-BE49-F238E27FC236}">
                  <a16:creationId xmlns:a16="http://schemas.microsoft.com/office/drawing/2014/main" id="{877A425C-F8F1-4691-B8E5-C5F98A2E15E1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9" name="Google Shape;117;p4">
                <a:extLst>
                  <a:ext uri="{FF2B5EF4-FFF2-40B4-BE49-F238E27FC236}">
                    <a16:creationId xmlns:a16="http://schemas.microsoft.com/office/drawing/2014/main" id="{6019FEB7-21BF-4543-8B1F-A7293E2B8D9E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8;p4">
                <a:extLst>
                  <a:ext uri="{FF2B5EF4-FFF2-40B4-BE49-F238E27FC236}">
                    <a16:creationId xmlns:a16="http://schemas.microsoft.com/office/drawing/2014/main" id="{B598492A-2BEC-44B6-B95E-149D3D1D88D9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oogle Shape;119;p4">
            <a:extLst>
              <a:ext uri="{FF2B5EF4-FFF2-40B4-BE49-F238E27FC236}">
                <a16:creationId xmlns:a16="http://schemas.microsoft.com/office/drawing/2014/main" id="{2E90B1D8-27AE-489A-B876-C83D9FAE9EC4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4" name="Google Shape;120;p4">
              <a:extLst>
                <a:ext uri="{FF2B5EF4-FFF2-40B4-BE49-F238E27FC236}">
                  <a16:creationId xmlns:a16="http://schemas.microsoft.com/office/drawing/2014/main" id="{527385D6-5CB6-4CCA-9D0D-5761FFE7E696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;p4">
              <a:extLst>
                <a:ext uri="{FF2B5EF4-FFF2-40B4-BE49-F238E27FC236}">
                  <a16:creationId xmlns:a16="http://schemas.microsoft.com/office/drawing/2014/main" id="{8A17F061-F8A3-49DB-9727-C9267CA3E861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2;p4">
            <a:extLst>
              <a:ext uri="{FF2B5EF4-FFF2-40B4-BE49-F238E27FC236}">
                <a16:creationId xmlns:a16="http://schemas.microsoft.com/office/drawing/2014/main" id="{33020E0A-FF2A-4A0C-8B70-63FD91BF2818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7" name="Google Shape;123;p4">
              <a:extLst>
                <a:ext uri="{FF2B5EF4-FFF2-40B4-BE49-F238E27FC236}">
                  <a16:creationId xmlns:a16="http://schemas.microsoft.com/office/drawing/2014/main" id="{31FD0AAC-42F3-4F7A-AC42-2B66F26661F7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;p4">
              <a:extLst>
                <a:ext uri="{FF2B5EF4-FFF2-40B4-BE49-F238E27FC236}">
                  <a16:creationId xmlns:a16="http://schemas.microsoft.com/office/drawing/2014/main" id="{01508931-3BEE-4131-A219-C79822A003FD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25;p4">
            <a:extLst>
              <a:ext uri="{FF2B5EF4-FFF2-40B4-BE49-F238E27FC236}">
                <a16:creationId xmlns:a16="http://schemas.microsoft.com/office/drawing/2014/main" id="{AE46B5BB-57E3-4457-A3FD-40E71A92CA0C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0" name="Google Shape;126;p4">
              <a:extLst>
                <a:ext uri="{FF2B5EF4-FFF2-40B4-BE49-F238E27FC236}">
                  <a16:creationId xmlns:a16="http://schemas.microsoft.com/office/drawing/2014/main" id="{A6876ABE-1F09-41E1-9D5E-8D41EDDD9FD3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7;p4">
              <a:extLst>
                <a:ext uri="{FF2B5EF4-FFF2-40B4-BE49-F238E27FC236}">
                  <a16:creationId xmlns:a16="http://schemas.microsoft.com/office/drawing/2014/main" id="{FD23C133-E2B3-4EDD-B18B-F7677EF57D31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793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063DA-15B8-4C29-9043-B940E967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BB702-E42F-4223-BE03-C94C7131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A1623-3F25-46D2-98D6-A4E2858E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08;p4">
            <a:extLst>
              <a:ext uri="{FF2B5EF4-FFF2-40B4-BE49-F238E27FC236}">
                <a16:creationId xmlns:a16="http://schemas.microsoft.com/office/drawing/2014/main" id="{6FD88709-ADA7-4A46-8506-E09FBF121A8F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" name="Google Shape;109;p4">
            <a:extLst>
              <a:ext uri="{FF2B5EF4-FFF2-40B4-BE49-F238E27FC236}">
                <a16:creationId xmlns:a16="http://schemas.microsoft.com/office/drawing/2014/main" id="{B9F32FA9-2160-4E08-B691-A8A75BB0C662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9" name="Google Shape;110;p4">
              <a:extLst>
                <a:ext uri="{FF2B5EF4-FFF2-40B4-BE49-F238E27FC236}">
                  <a16:creationId xmlns:a16="http://schemas.microsoft.com/office/drawing/2014/main" id="{521898FB-D4BA-4C0B-B349-03B5682C147F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;p4">
              <a:extLst>
                <a:ext uri="{FF2B5EF4-FFF2-40B4-BE49-F238E27FC236}">
                  <a16:creationId xmlns:a16="http://schemas.microsoft.com/office/drawing/2014/main" id="{B5EE4033-6AFD-4759-98DA-89C38AA26DFB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12;p4">
            <a:extLst>
              <a:ext uri="{FF2B5EF4-FFF2-40B4-BE49-F238E27FC236}">
                <a16:creationId xmlns:a16="http://schemas.microsoft.com/office/drawing/2014/main" id="{6D4E9047-9680-4E8B-806F-272AF921890E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2" name="Google Shape;113;p4">
              <a:extLst>
                <a:ext uri="{FF2B5EF4-FFF2-40B4-BE49-F238E27FC236}">
                  <a16:creationId xmlns:a16="http://schemas.microsoft.com/office/drawing/2014/main" id="{3758D029-F08B-48E9-AB15-AA3912FE1B31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6" name="Google Shape;114;p4">
                <a:extLst>
                  <a:ext uri="{FF2B5EF4-FFF2-40B4-BE49-F238E27FC236}">
                    <a16:creationId xmlns:a16="http://schemas.microsoft.com/office/drawing/2014/main" id="{E81F7A6F-A434-428B-8297-9E6C667448D7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5;p4">
                <a:extLst>
                  <a:ext uri="{FF2B5EF4-FFF2-40B4-BE49-F238E27FC236}">
                    <a16:creationId xmlns:a16="http://schemas.microsoft.com/office/drawing/2014/main" id="{E8771F47-18D2-4DBA-921D-66180D23256F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16;p4">
              <a:extLst>
                <a:ext uri="{FF2B5EF4-FFF2-40B4-BE49-F238E27FC236}">
                  <a16:creationId xmlns:a16="http://schemas.microsoft.com/office/drawing/2014/main" id="{6D49450A-53A8-4124-B38D-61F6336BF077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4" name="Google Shape;117;p4">
                <a:extLst>
                  <a:ext uri="{FF2B5EF4-FFF2-40B4-BE49-F238E27FC236}">
                    <a16:creationId xmlns:a16="http://schemas.microsoft.com/office/drawing/2014/main" id="{01C25E41-0D4D-4A8D-9EC5-F5B1223A3B1C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8;p4">
                <a:extLst>
                  <a:ext uri="{FF2B5EF4-FFF2-40B4-BE49-F238E27FC236}">
                    <a16:creationId xmlns:a16="http://schemas.microsoft.com/office/drawing/2014/main" id="{1566E1F6-E074-4719-8A29-E48465ABD24B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119;p4">
            <a:extLst>
              <a:ext uri="{FF2B5EF4-FFF2-40B4-BE49-F238E27FC236}">
                <a16:creationId xmlns:a16="http://schemas.microsoft.com/office/drawing/2014/main" id="{6171DD97-8F44-4367-A03B-4F647B2B003B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9" name="Google Shape;120;p4">
              <a:extLst>
                <a:ext uri="{FF2B5EF4-FFF2-40B4-BE49-F238E27FC236}">
                  <a16:creationId xmlns:a16="http://schemas.microsoft.com/office/drawing/2014/main" id="{DE1484E0-1979-4207-9653-647EA66A2692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4">
              <a:extLst>
                <a:ext uri="{FF2B5EF4-FFF2-40B4-BE49-F238E27FC236}">
                  <a16:creationId xmlns:a16="http://schemas.microsoft.com/office/drawing/2014/main" id="{7B6CADC7-E3D0-4E0E-AC67-77B945135FA5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22;p4">
            <a:extLst>
              <a:ext uri="{FF2B5EF4-FFF2-40B4-BE49-F238E27FC236}">
                <a16:creationId xmlns:a16="http://schemas.microsoft.com/office/drawing/2014/main" id="{F92DF896-F90B-45EA-89C3-4A131AF1D0EE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2" name="Google Shape;123;p4">
              <a:extLst>
                <a:ext uri="{FF2B5EF4-FFF2-40B4-BE49-F238E27FC236}">
                  <a16:creationId xmlns:a16="http://schemas.microsoft.com/office/drawing/2014/main" id="{3A170091-F0C2-4431-8F5A-FEB6D4A9D828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4">
              <a:extLst>
                <a:ext uri="{FF2B5EF4-FFF2-40B4-BE49-F238E27FC236}">
                  <a16:creationId xmlns:a16="http://schemas.microsoft.com/office/drawing/2014/main" id="{AA7CEC91-C03E-40AA-96C2-8FC26AC9D891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5;p4">
            <a:extLst>
              <a:ext uri="{FF2B5EF4-FFF2-40B4-BE49-F238E27FC236}">
                <a16:creationId xmlns:a16="http://schemas.microsoft.com/office/drawing/2014/main" id="{472BA748-00FD-4009-9C74-3B8DF63A0403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5" name="Google Shape;126;p4">
              <a:extLst>
                <a:ext uri="{FF2B5EF4-FFF2-40B4-BE49-F238E27FC236}">
                  <a16:creationId xmlns:a16="http://schemas.microsoft.com/office/drawing/2014/main" id="{9DC93411-F02E-41B5-B152-EAA0736DF422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;p4">
              <a:extLst>
                <a:ext uri="{FF2B5EF4-FFF2-40B4-BE49-F238E27FC236}">
                  <a16:creationId xmlns:a16="http://schemas.microsoft.com/office/drawing/2014/main" id="{E087B6CE-7D8B-42A7-95EE-4F276CB77918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7FA978-05D6-4AB0-A2CC-548C677B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BC77C-AA1C-4F1C-9B7C-4D708BC8A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56911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7F72-F13E-499C-821F-71F22933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7A18-7E92-4850-BAE1-08E9FE64B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23F66-43A3-438D-B37D-BBB87400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EEFDE-76F7-4AB6-8DA2-25F00DA6C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88A6-99F3-4ABC-9F4D-30FCBBC0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08;p4">
            <a:extLst>
              <a:ext uri="{FF2B5EF4-FFF2-40B4-BE49-F238E27FC236}">
                <a16:creationId xmlns:a16="http://schemas.microsoft.com/office/drawing/2014/main" id="{FDC05941-DAD6-41B4-9819-4AC7D2F914A7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" name="Google Shape;109;p4">
            <a:extLst>
              <a:ext uri="{FF2B5EF4-FFF2-40B4-BE49-F238E27FC236}">
                <a16:creationId xmlns:a16="http://schemas.microsoft.com/office/drawing/2014/main" id="{97F0ADBE-146C-416F-ADDB-F31EE02BE20C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9" name="Google Shape;110;p4">
              <a:extLst>
                <a:ext uri="{FF2B5EF4-FFF2-40B4-BE49-F238E27FC236}">
                  <a16:creationId xmlns:a16="http://schemas.microsoft.com/office/drawing/2014/main" id="{9B81DD34-CB97-47F2-B1B1-BB9636D1CBC8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;p4">
              <a:extLst>
                <a:ext uri="{FF2B5EF4-FFF2-40B4-BE49-F238E27FC236}">
                  <a16:creationId xmlns:a16="http://schemas.microsoft.com/office/drawing/2014/main" id="{8FE94D58-5947-40EF-A687-6C5CBF83CF33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12;p4">
            <a:extLst>
              <a:ext uri="{FF2B5EF4-FFF2-40B4-BE49-F238E27FC236}">
                <a16:creationId xmlns:a16="http://schemas.microsoft.com/office/drawing/2014/main" id="{AF20700F-3DA0-43E2-89B9-7C7A9B261F8E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2" name="Google Shape;113;p4">
              <a:extLst>
                <a:ext uri="{FF2B5EF4-FFF2-40B4-BE49-F238E27FC236}">
                  <a16:creationId xmlns:a16="http://schemas.microsoft.com/office/drawing/2014/main" id="{834235DE-34F6-45EB-9E81-BD1A3534F78C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6" name="Google Shape;114;p4">
                <a:extLst>
                  <a:ext uri="{FF2B5EF4-FFF2-40B4-BE49-F238E27FC236}">
                    <a16:creationId xmlns:a16="http://schemas.microsoft.com/office/drawing/2014/main" id="{BD1BA537-98C3-456B-BA1B-661AB0130AF7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5;p4">
                <a:extLst>
                  <a:ext uri="{FF2B5EF4-FFF2-40B4-BE49-F238E27FC236}">
                    <a16:creationId xmlns:a16="http://schemas.microsoft.com/office/drawing/2014/main" id="{07A519A1-952E-415A-A967-3B0C5CC9C9A4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16;p4">
              <a:extLst>
                <a:ext uri="{FF2B5EF4-FFF2-40B4-BE49-F238E27FC236}">
                  <a16:creationId xmlns:a16="http://schemas.microsoft.com/office/drawing/2014/main" id="{EB7C3223-C3E0-4D0E-951E-E97B8DBFC933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4" name="Google Shape;117;p4">
                <a:extLst>
                  <a:ext uri="{FF2B5EF4-FFF2-40B4-BE49-F238E27FC236}">
                    <a16:creationId xmlns:a16="http://schemas.microsoft.com/office/drawing/2014/main" id="{34DD9EA2-4533-428B-951D-2D27A875D05C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8;p4">
                <a:extLst>
                  <a:ext uri="{FF2B5EF4-FFF2-40B4-BE49-F238E27FC236}">
                    <a16:creationId xmlns:a16="http://schemas.microsoft.com/office/drawing/2014/main" id="{C0DC2F76-2240-4599-B2E0-5105E3C57CC4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119;p4">
            <a:extLst>
              <a:ext uri="{FF2B5EF4-FFF2-40B4-BE49-F238E27FC236}">
                <a16:creationId xmlns:a16="http://schemas.microsoft.com/office/drawing/2014/main" id="{5E97556C-2794-4196-B0C0-989A45E6F4CB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9" name="Google Shape;120;p4">
              <a:extLst>
                <a:ext uri="{FF2B5EF4-FFF2-40B4-BE49-F238E27FC236}">
                  <a16:creationId xmlns:a16="http://schemas.microsoft.com/office/drawing/2014/main" id="{E2F12C7A-0E84-488E-98D1-4D628346A82D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4">
              <a:extLst>
                <a:ext uri="{FF2B5EF4-FFF2-40B4-BE49-F238E27FC236}">
                  <a16:creationId xmlns:a16="http://schemas.microsoft.com/office/drawing/2014/main" id="{476931FF-7F5C-4CDF-BFA3-DDF5A5D62364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22;p4">
            <a:extLst>
              <a:ext uri="{FF2B5EF4-FFF2-40B4-BE49-F238E27FC236}">
                <a16:creationId xmlns:a16="http://schemas.microsoft.com/office/drawing/2014/main" id="{DBDD0361-6EC3-4673-BFDC-D9198668CB44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2" name="Google Shape;123;p4">
              <a:extLst>
                <a:ext uri="{FF2B5EF4-FFF2-40B4-BE49-F238E27FC236}">
                  <a16:creationId xmlns:a16="http://schemas.microsoft.com/office/drawing/2014/main" id="{CD996413-576C-4F33-8B93-6ACA9109189C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4">
              <a:extLst>
                <a:ext uri="{FF2B5EF4-FFF2-40B4-BE49-F238E27FC236}">
                  <a16:creationId xmlns:a16="http://schemas.microsoft.com/office/drawing/2014/main" id="{252CA689-12E3-4757-8F39-6C3500F8AA30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5;p4">
            <a:extLst>
              <a:ext uri="{FF2B5EF4-FFF2-40B4-BE49-F238E27FC236}">
                <a16:creationId xmlns:a16="http://schemas.microsoft.com/office/drawing/2014/main" id="{FA040327-6EE9-4EDC-B353-38A6F628E585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5" name="Google Shape;126;p4">
              <a:extLst>
                <a:ext uri="{FF2B5EF4-FFF2-40B4-BE49-F238E27FC236}">
                  <a16:creationId xmlns:a16="http://schemas.microsoft.com/office/drawing/2014/main" id="{0855340C-45F0-4103-AEDC-C888F2ECF9CA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;p4">
              <a:extLst>
                <a:ext uri="{FF2B5EF4-FFF2-40B4-BE49-F238E27FC236}">
                  <a16:creationId xmlns:a16="http://schemas.microsoft.com/office/drawing/2014/main" id="{D4CCEE62-0EDD-4DC4-89CF-8E089F0DA4DF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2989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8;p4">
            <a:extLst>
              <a:ext uri="{FF2B5EF4-FFF2-40B4-BE49-F238E27FC236}">
                <a16:creationId xmlns:a16="http://schemas.microsoft.com/office/drawing/2014/main" id="{D9978F47-C1CF-4D3B-A91A-E7BE584C2012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" name="Google Shape;109;p4">
            <a:extLst>
              <a:ext uri="{FF2B5EF4-FFF2-40B4-BE49-F238E27FC236}">
                <a16:creationId xmlns:a16="http://schemas.microsoft.com/office/drawing/2014/main" id="{94AB48ED-2673-4B5C-8CE4-F27AF54C5A9A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9" name="Google Shape;110;p4">
              <a:extLst>
                <a:ext uri="{FF2B5EF4-FFF2-40B4-BE49-F238E27FC236}">
                  <a16:creationId xmlns:a16="http://schemas.microsoft.com/office/drawing/2014/main" id="{1402357D-6688-409A-91EC-1E826903D6BA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;p4">
              <a:extLst>
                <a:ext uri="{FF2B5EF4-FFF2-40B4-BE49-F238E27FC236}">
                  <a16:creationId xmlns:a16="http://schemas.microsoft.com/office/drawing/2014/main" id="{96183E11-1DB5-46CC-8991-0448E1B0D20D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12;p4">
            <a:extLst>
              <a:ext uri="{FF2B5EF4-FFF2-40B4-BE49-F238E27FC236}">
                <a16:creationId xmlns:a16="http://schemas.microsoft.com/office/drawing/2014/main" id="{B69EA2CB-DF3C-4A6A-BF22-8D57B4D101E8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2" name="Google Shape;113;p4">
              <a:extLst>
                <a:ext uri="{FF2B5EF4-FFF2-40B4-BE49-F238E27FC236}">
                  <a16:creationId xmlns:a16="http://schemas.microsoft.com/office/drawing/2014/main" id="{CDC517CF-D7E9-47F4-9D10-DA8DAD36D6E2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6" name="Google Shape;114;p4">
                <a:extLst>
                  <a:ext uri="{FF2B5EF4-FFF2-40B4-BE49-F238E27FC236}">
                    <a16:creationId xmlns:a16="http://schemas.microsoft.com/office/drawing/2014/main" id="{2F811B85-CC97-404A-817E-53EDCCD6E173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5;p4">
                <a:extLst>
                  <a:ext uri="{FF2B5EF4-FFF2-40B4-BE49-F238E27FC236}">
                    <a16:creationId xmlns:a16="http://schemas.microsoft.com/office/drawing/2014/main" id="{EFBE7E46-8601-489C-B508-2866B5C4EA97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16;p4">
              <a:extLst>
                <a:ext uri="{FF2B5EF4-FFF2-40B4-BE49-F238E27FC236}">
                  <a16:creationId xmlns:a16="http://schemas.microsoft.com/office/drawing/2014/main" id="{5FBC283E-752F-4907-BA9F-435AA0A0F473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4" name="Google Shape;117;p4">
                <a:extLst>
                  <a:ext uri="{FF2B5EF4-FFF2-40B4-BE49-F238E27FC236}">
                    <a16:creationId xmlns:a16="http://schemas.microsoft.com/office/drawing/2014/main" id="{8013249F-CDB0-4611-8B26-56206C0EA2A0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8;p4">
                <a:extLst>
                  <a:ext uri="{FF2B5EF4-FFF2-40B4-BE49-F238E27FC236}">
                    <a16:creationId xmlns:a16="http://schemas.microsoft.com/office/drawing/2014/main" id="{07A2A571-7C15-4657-B470-A057AA133A92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119;p4">
            <a:extLst>
              <a:ext uri="{FF2B5EF4-FFF2-40B4-BE49-F238E27FC236}">
                <a16:creationId xmlns:a16="http://schemas.microsoft.com/office/drawing/2014/main" id="{08DA651F-28FA-454E-A432-C577BBB7B770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9" name="Google Shape;120;p4">
              <a:extLst>
                <a:ext uri="{FF2B5EF4-FFF2-40B4-BE49-F238E27FC236}">
                  <a16:creationId xmlns:a16="http://schemas.microsoft.com/office/drawing/2014/main" id="{9736E36B-C782-4B9F-A9C7-3EA2E97D807E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4">
              <a:extLst>
                <a:ext uri="{FF2B5EF4-FFF2-40B4-BE49-F238E27FC236}">
                  <a16:creationId xmlns:a16="http://schemas.microsoft.com/office/drawing/2014/main" id="{991DDDAC-8441-4451-BC1A-3CD0BD6BF036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22;p4">
            <a:extLst>
              <a:ext uri="{FF2B5EF4-FFF2-40B4-BE49-F238E27FC236}">
                <a16:creationId xmlns:a16="http://schemas.microsoft.com/office/drawing/2014/main" id="{1D62401A-5C75-4965-9D4A-7B7C7DEB5F02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2" name="Google Shape;123;p4">
              <a:extLst>
                <a:ext uri="{FF2B5EF4-FFF2-40B4-BE49-F238E27FC236}">
                  <a16:creationId xmlns:a16="http://schemas.microsoft.com/office/drawing/2014/main" id="{A73F2ED6-32A2-404E-BCFD-F1ABAB2B8E42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4">
              <a:extLst>
                <a:ext uri="{FF2B5EF4-FFF2-40B4-BE49-F238E27FC236}">
                  <a16:creationId xmlns:a16="http://schemas.microsoft.com/office/drawing/2014/main" id="{E3CDE2C2-0770-4A7C-9591-8A02849196B5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5;p4">
            <a:extLst>
              <a:ext uri="{FF2B5EF4-FFF2-40B4-BE49-F238E27FC236}">
                <a16:creationId xmlns:a16="http://schemas.microsoft.com/office/drawing/2014/main" id="{6645D44A-28BE-4CC7-A50C-EA42A6DA295D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5" name="Google Shape;126;p4">
              <a:extLst>
                <a:ext uri="{FF2B5EF4-FFF2-40B4-BE49-F238E27FC236}">
                  <a16:creationId xmlns:a16="http://schemas.microsoft.com/office/drawing/2014/main" id="{F308C405-DEB0-442C-BBCE-51129AD4F71A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;p4">
              <a:extLst>
                <a:ext uri="{FF2B5EF4-FFF2-40B4-BE49-F238E27FC236}">
                  <a16:creationId xmlns:a16="http://schemas.microsoft.com/office/drawing/2014/main" id="{4D1053D9-0A30-428A-9EEC-9218F3ECC570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B413B-6FDC-41E9-82FB-C8F849616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A8D42-3D1A-4094-9244-DF9549D99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91AAA-CCC5-4CAE-A292-E5F1DF5B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28A0-57E3-4E4E-9DF0-6BB47FB4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C6864-5C22-48C6-B872-85C18394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25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8;p4">
            <a:extLst>
              <a:ext uri="{FF2B5EF4-FFF2-40B4-BE49-F238E27FC236}">
                <a16:creationId xmlns:a16="http://schemas.microsoft.com/office/drawing/2014/main" id="{CE02618C-48B5-41F8-B931-C338FF98BE33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9" name="Google Shape;109;p4">
            <a:extLst>
              <a:ext uri="{FF2B5EF4-FFF2-40B4-BE49-F238E27FC236}">
                <a16:creationId xmlns:a16="http://schemas.microsoft.com/office/drawing/2014/main" id="{309DC3D5-252B-40F5-9EA4-4BC2AF628894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0" name="Google Shape;110;p4">
              <a:extLst>
                <a:ext uri="{FF2B5EF4-FFF2-40B4-BE49-F238E27FC236}">
                  <a16:creationId xmlns:a16="http://schemas.microsoft.com/office/drawing/2014/main" id="{0C8164E5-1D91-46C7-89B0-51909F2C2C1F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1;p4">
              <a:extLst>
                <a:ext uri="{FF2B5EF4-FFF2-40B4-BE49-F238E27FC236}">
                  <a16:creationId xmlns:a16="http://schemas.microsoft.com/office/drawing/2014/main" id="{2E729617-CBD7-4083-99F6-3F0E9A203D1A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12;p4">
            <a:extLst>
              <a:ext uri="{FF2B5EF4-FFF2-40B4-BE49-F238E27FC236}">
                <a16:creationId xmlns:a16="http://schemas.microsoft.com/office/drawing/2014/main" id="{C4C287B2-4A9B-4065-B099-4C1B0035D312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3" name="Google Shape;113;p4">
              <a:extLst>
                <a:ext uri="{FF2B5EF4-FFF2-40B4-BE49-F238E27FC236}">
                  <a16:creationId xmlns:a16="http://schemas.microsoft.com/office/drawing/2014/main" id="{85D21D98-C4B5-454A-A438-A68C833A54BF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7" name="Google Shape;114;p4">
                <a:extLst>
                  <a:ext uri="{FF2B5EF4-FFF2-40B4-BE49-F238E27FC236}">
                    <a16:creationId xmlns:a16="http://schemas.microsoft.com/office/drawing/2014/main" id="{68355A4C-0D6B-4ABD-B392-30E068D219B1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5;p4">
                <a:extLst>
                  <a:ext uri="{FF2B5EF4-FFF2-40B4-BE49-F238E27FC236}">
                    <a16:creationId xmlns:a16="http://schemas.microsoft.com/office/drawing/2014/main" id="{2695BC93-CD66-433B-859F-DD74B497465D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16;p4">
              <a:extLst>
                <a:ext uri="{FF2B5EF4-FFF2-40B4-BE49-F238E27FC236}">
                  <a16:creationId xmlns:a16="http://schemas.microsoft.com/office/drawing/2014/main" id="{023C3F33-F593-41C4-AB72-5E192B79773A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5" name="Google Shape;117;p4">
                <a:extLst>
                  <a:ext uri="{FF2B5EF4-FFF2-40B4-BE49-F238E27FC236}">
                    <a16:creationId xmlns:a16="http://schemas.microsoft.com/office/drawing/2014/main" id="{DDB4595E-121E-4E56-AB1B-08F5325AFF52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8;p4">
                <a:extLst>
                  <a:ext uri="{FF2B5EF4-FFF2-40B4-BE49-F238E27FC236}">
                    <a16:creationId xmlns:a16="http://schemas.microsoft.com/office/drawing/2014/main" id="{3B1D2AB5-DF37-4CF2-96AC-CCA28A95B8D0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119;p4">
            <a:extLst>
              <a:ext uri="{FF2B5EF4-FFF2-40B4-BE49-F238E27FC236}">
                <a16:creationId xmlns:a16="http://schemas.microsoft.com/office/drawing/2014/main" id="{DBD8D89C-6B9A-4771-8DB1-1774CFA315F8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20" name="Google Shape;120;p4">
              <a:extLst>
                <a:ext uri="{FF2B5EF4-FFF2-40B4-BE49-F238E27FC236}">
                  <a16:creationId xmlns:a16="http://schemas.microsoft.com/office/drawing/2014/main" id="{394AB06F-BA29-4F44-8A09-EA10EBFEE728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1;p4">
              <a:extLst>
                <a:ext uri="{FF2B5EF4-FFF2-40B4-BE49-F238E27FC236}">
                  <a16:creationId xmlns:a16="http://schemas.microsoft.com/office/drawing/2014/main" id="{84D5F778-345E-4772-977E-D3D567509BCB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22;p4">
            <a:extLst>
              <a:ext uri="{FF2B5EF4-FFF2-40B4-BE49-F238E27FC236}">
                <a16:creationId xmlns:a16="http://schemas.microsoft.com/office/drawing/2014/main" id="{A9B91845-7F1F-4814-A2D7-B7BB8B57C083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3" name="Google Shape;123;p4">
              <a:extLst>
                <a:ext uri="{FF2B5EF4-FFF2-40B4-BE49-F238E27FC236}">
                  <a16:creationId xmlns:a16="http://schemas.microsoft.com/office/drawing/2014/main" id="{6A8BA54E-CB06-4CC1-9AC3-FD2720A3FA8F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;p4">
              <a:extLst>
                <a:ext uri="{FF2B5EF4-FFF2-40B4-BE49-F238E27FC236}">
                  <a16:creationId xmlns:a16="http://schemas.microsoft.com/office/drawing/2014/main" id="{98C1EF75-10FD-4E07-BB68-F66BAC72FF55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25;p4">
            <a:extLst>
              <a:ext uri="{FF2B5EF4-FFF2-40B4-BE49-F238E27FC236}">
                <a16:creationId xmlns:a16="http://schemas.microsoft.com/office/drawing/2014/main" id="{09BB92FE-DA3E-4B55-9E03-5FE6792956AD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6" name="Google Shape;126;p4">
              <a:extLst>
                <a:ext uri="{FF2B5EF4-FFF2-40B4-BE49-F238E27FC236}">
                  <a16:creationId xmlns:a16="http://schemas.microsoft.com/office/drawing/2014/main" id="{F8AA27D2-921B-4FB1-9A6C-B270DBCCAB63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;p4">
              <a:extLst>
                <a:ext uri="{FF2B5EF4-FFF2-40B4-BE49-F238E27FC236}">
                  <a16:creationId xmlns:a16="http://schemas.microsoft.com/office/drawing/2014/main" id="{0A5462AC-5BDA-457D-A0F7-DCC9D11332FB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325945-09D0-4B72-9E83-2554B3E1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5D41-B0C2-4817-B1F8-AABFF9B52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5BB05-C24C-4C96-9A2A-25511EA73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D1A92-4E30-4DEB-89BF-A66A387A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19443-4479-4715-BBEF-6686EE6B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02439-278E-4C2E-A76C-69533240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2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063DA-15B8-4C29-9043-B940E967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BB702-E42F-4223-BE03-C94C7131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A1623-3F25-46D2-98D6-A4E2858E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08;p4">
            <a:extLst>
              <a:ext uri="{FF2B5EF4-FFF2-40B4-BE49-F238E27FC236}">
                <a16:creationId xmlns:a16="http://schemas.microsoft.com/office/drawing/2014/main" id="{6FD88709-ADA7-4A46-8506-E09FBF121A8F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" name="Google Shape;109;p4">
            <a:extLst>
              <a:ext uri="{FF2B5EF4-FFF2-40B4-BE49-F238E27FC236}">
                <a16:creationId xmlns:a16="http://schemas.microsoft.com/office/drawing/2014/main" id="{B9F32FA9-2160-4E08-B691-A8A75BB0C662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9" name="Google Shape;110;p4">
              <a:extLst>
                <a:ext uri="{FF2B5EF4-FFF2-40B4-BE49-F238E27FC236}">
                  <a16:creationId xmlns:a16="http://schemas.microsoft.com/office/drawing/2014/main" id="{521898FB-D4BA-4C0B-B349-03B5682C147F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;p4">
              <a:extLst>
                <a:ext uri="{FF2B5EF4-FFF2-40B4-BE49-F238E27FC236}">
                  <a16:creationId xmlns:a16="http://schemas.microsoft.com/office/drawing/2014/main" id="{B5EE4033-6AFD-4759-98DA-89C38AA26DFB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12;p4">
            <a:extLst>
              <a:ext uri="{FF2B5EF4-FFF2-40B4-BE49-F238E27FC236}">
                <a16:creationId xmlns:a16="http://schemas.microsoft.com/office/drawing/2014/main" id="{6D4E9047-9680-4E8B-806F-272AF921890E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2" name="Google Shape;113;p4">
              <a:extLst>
                <a:ext uri="{FF2B5EF4-FFF2-40B4-BE49-F238E27FC236}">
                  <a16:creationId xmlns:a16="http://schemas.microsoft.com/office/drawing/2014/main" id="{3758D029-F08B-48E9-AB15-AA3912FE1B31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6" name="Google Shape;114;p4">
                <a:extLst>
                  <a:ext uri="{FF2B5EF4-FFF2-40B4-BE49-F238E27FC236}">
                    <a16:creationId xmlns:a16="http://schemas.microsoft.com/office/drawing/2014/main" id="{E81F7A6F-A434-428B-8297-9E6C667448D7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5;p4">
                <a:extLst>
                  <a:ext uri="{FF2B5EF4-FFF2-40B4-BE49-F238E27FC236}">
                    <a16:creationId xmlns:a16="http://schemas.microsoft.com/office/drawing/2014/main" id="{E8771F47-18D2-4DBA-921D-66180D23256F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16;p4">
              <a:extLst>
                <a:ext uri="{FF2B5EF4-FFF2-40B4-BE49-F238E27FC236}">
                  <a16:creationId xmlns:a16="http://schemas.microsoft.com/office/drawing/2014/main" id="{6D49450A-53A8-4124-B38D-61F6336BF077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4" name="Google Shape;117;p4">
                <a:extLst>
                  <a:ext uri="{FF2B5EF4-FFF2-40B4-BE49-F238E27FC236}">
                    <a16:creationId xmlns:a16="http://schemas.microsoft.com/office/drawing/2014/main" id="{01C25E41-0D4D-4A8D-9EC5-F5B1223A3B1C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8;p4">
                <a:extLst>
                  <a:ext uri="{FF2B5EF4-FFF2-40B4-BE49-F238E27FC236}">
                    <a16:creationId xmlns:a16="http://schemas.microsoft.com/office/drawing/2014/main" id="{1566E1F6-E074-4719-8A29-E48465ABD24B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119;p4">
            <a:extLst>
              <a:ext uri="{FF2B5EF4-FFF2-40B4-BE49-F238E27FC236}">
                <a16:creationId xmlns:a16="http://schemas.microsoft.com/office/drawing/2014/main" id="{6171DD97-8F44-4367-A03B-4F647B2B003B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9" name="Google Shape;120;p4">
              <a:extLst>
                <a:ext uri="{FF2B5EF4-FFF2-40B4-BE49-F238E27FC236}">
                  <a16:creationId xmlns:a16="http://schemas.microsoft.com/office/drawing/2014/main" id="{DE1484E0-1979-4207-9653-647EA66A2692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4">
              <a:extLst>
                <a:ext uri="{FF2B5EF4-FFF2-40B4-BE49-F238E27FC236}">
                  <a16:creationId xmlns:a16="http://schemas.microsoft.com/office/drawing/2014/main" id="{7B6CADC7-E3D0-4E0E-AC67-77B945135FA5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22;p4">
            <a:extLst>
              <a:ext uri="{FF2B5EF4-FFF2-40B4-BE49-F238E27FC236}">
                <a16:creationId xmlns:a16="http://schemas.microsoft.com/office/drawing/2014/main" id="{F92DF896-F90B-45EA-89C3-4A131AF1D0EE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2" name="Google Shape;123;p4">
              <a:extLst>
                <a:ext uri="{FF2B5EF4-FFF2-40B4-BE49-F238E27FC236}">
                  <a16:creationId xmlns:a16="http://schemas.microsoft.com/office/drawing/2014/main" id="{3A170091-F0C2-4431-8F5A-FEB6D4A9D828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4">
              <a:extLst>
                <a:ext uri="{FF2B5EF4-FFF2-40B4-BE49-F238E27FC236}">
                  <a16:creationId xmlns:a16="http://schemas.microsoft.com/office/drawing/2014/main" id="{AA7CEC91-C03E-40AA-96C2-8FC26AC9D891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5;p4">
            <a:extLst>
              <a:ext uri="{FF2B5EF4-FFF2-40B4-BE49-F238E27FC236}">
                <a16:creationId xmlns:a16="http://schemas.microsoft.com/office/drawing/2014/main" id="{472BA748-00FD-4009-9C74-3B8DF63A0403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5" name="Google Shape;126;p4">
              <a:extLst>
                <a:ext uri="{FF2B5EF4-FFF2-40B4-BE49-F238E27FC236}">
                  <a16:creationId xmlns:a16="http://schemas.microsoft.com/office/drawing/2014/main" id="{9DC93411-F02E-41B5-B152-EAA0736DF422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;p4">
              <a:extLst>
                <a:ext uri="{FF2B5EF4-FFF2-40B4-BE49-F238E27FC236}">
                  <a16:creationId xmlns:a16="http://schemas.microsoft.com/office/drawing/2014/main" id="{E087B6CE-7D8B-42A7-95EE-4F276CB77918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7FA978-05D6-4AB0-A2CC-548C677B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BC77C-AA1C-4F1C-9B7C-4D708BC8A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438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8;p4">
            <a:extLst>
              <a:ext uri="{FF2B5EF4-FFF2-40B4-BE49-F238E27FC236}">
                <a16:creationId xmlns:a16="http://schemas.microsoft.com/office/drawing/2014/main" id="{97598FDD-827C-4130-A567-AAA848548B57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1" name="Google Shape;109;p4">
            <a:extLst>
              <a:ext uri="{FF2B5EF4-FFF2-40B4-BE49-F238E27FC236}">
                <a16:creationId xmlns:a16="http://schemas.microsoft.com/office/drawing/2014/main" id="{5B92CAD9-59B1-42CF-BC3C-AF239F72A13C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2" name="Google Shape;110;p4">
              <a:extLst>
                <a:ext uri="{FF2B5EF4-FFF2-40B4-BE49-F238E27FC236}">
                  <a16:creationId xmlns:a16="http://schemas.microsoft.com/office/drawing/2014/main" id="{6126B353-220C-4430-8E89-E835FE86609E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1;p4">
              <a:extLst>
                <a:ext uri="{FF2B5EF4-FFF2-40B4-BE49-F238E27FC236}">
                  <a16:creationId xmlns:a16="http://schemas.microsoft.com/office/drawing/2014/main" id="{4ED6F53C-B1D5-460A-8BD5-B0C839F5A36C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2;p4">
            <a:extLst>
              <a:ext uri="{FF2B5EF4-FFF2-40B4-BE49-F238E27FC236}">
                <a16:creationId xmlns:a16="http://schemas.microsoft.com/office/drawing/2014/main" id="{709538B6-2E8A-472B-B797-09929300D123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5" name="Google Shape;113;p4">
              <a:extLst>
                <a:ext uri="{FF2B5EF4-FFF2-40B4-BE49-F238E27FC236}">
                  <a16:creationId xmlns:a16="http://schemas.microsoft.com/office/drawing/2014/main" id="{43DA5CD8-5E59-492D-A819-197C143D4A49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9" name="Google Shape;114;p4">
                <a:extLst>
                  <a:ext uri="{FF2B5EF4-FFF2-40B4-BE49-F238E27FC236}">
                    <a16:creationId xmlns:a16="http://schemas.microsoft.com/office/drawing/2014/main" id="{1699437A-1001-48AB-8206-C9D06BEB7490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5;p4">
                <a:extLst>
                  <a:ext uri="{FF2B5EF4-FFF2-40B4-BE49-F238E27FC236}">
                    <a16:creationId xmlns:a16="http://schemas.microsoft.com/office/drawing/2014/main" id="{F89DF07B-8A9E-4CEA-94AB-7C4E0CC5EEAC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16;p4">
              <a:extLst>
                <a:ext uri="{FF2B5EF4-FFF2-40B4-BE49-F238E27FC236}">
                  <a16:creationId xmlns:a16="http://schemas.microsoft.com/office/drawing/2014/main" id="{DA14F45F-AA94-4C27-AA88-B74D45594927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7" name="Google Shape;117;p4">
                <a:extLst>
                  <a:ext uri="{FF2B5EF4-FFF2-40B4-BE49-F238E27FC236}">
                    <a16:creationId xmlns:a16="http://schemas.microsoft.com/office/drawing/2014/main" id="{084B3270-4F9E-4F86-8BB4-FFB795CD2E46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8;p4">
                <a:extLst>
                  <a:ext uri="{FF2B5EF4-FFF2-40B4-BE49-F238E27FC236}">
                    <a16:creationId xmlns:a16="http://schemas.microsoft.com/office/drawing/2014/main" id="{45F3D42A-8A45-4B23-9022-F14799920A90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Google Shape;119;p4">
            <a:extLst>
              <a:ext uri="{FF2B5EF4-FFF2-40B4-BE49-F238E27FC236}">
                <a16:creationId xmlns:a16="http://schemas.microsoft.com/office/drawing/2014/main" id="{4E8DB876-E042-4948-9138-37F5A35B3E34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22" name="Google Shape;120;p4">
              <a:extLst>
                <a:ext uri="{FF2B5EF4-FFF2-40B4-BE49-F238E27FC236}">
                  <a16:creationId xmlns:a16="http://schemas.microsoft.com/office/drawing/2014/main" id="{5282455B-5A22-4F16-96BE-F6082D8846CE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1;p4">
              <a:extLst>
                <a:ext uri="{FF2B5EF4-FFF2-40B4-BE49-F238E27FC236}">
                  <a16:creationId xmlns:a16="http://schemas.microsoft.com/office/drawing/2014/main" id="{2DE2622B-2E6B-4423-B76E-FC67F54634B1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2;p4">
            <a:extLst>
              <a:ext uri="{FF2B5EF4-FFF2-40B4-BE49-F238E27FC236}">
                <a16:creationId xmlns:a16="http://schemas.microsoft.com/office/drawing/2014/main" id="{4F75A0EE-D42F-4B98-A908-012480B697E5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5" name="Google Shape;123;p4">
              <a:extLst>
                <a:ext uri="{FF2B5EF4-FFF2-40B4-BE49-F238E27FC236}">
                  <a16:creationId xmlns:a16="http://schemas.microsoft.com/office/drawing/2014/main" id="{B86D0ED0-45BE-4CAD-AF9D-777F5703B8A6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;p4">
              <a:extLst>
                <a:ext uri="{FF2B5EF4-FFF2-40B4-BE49-F238E27FC236}">
                  <a16:creationId xmlns:a16="http://schemas.microsoft.com/office/drawing/2014/main" id="{DFAFA9C7-1B5A-4179-8BD6-036CD67E839A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5;p4">
            <a:extLst>
              <a:ext uri="{FF2B5EF4-FFF2-40B4-BE49-F238E27FC236}">
                <a16:creationId xmlns:a16="http://schemas.microsoft.com/office/drawing/2014/main" id="{E2BFE46C-5C74-4736-944C-EBB10BEB7487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8" name="Google Shape;126;p4">
              <a:extLst>
                <a:ext uri="{FF2B5EF4-FFF2-40B4-BE49-F238E27FC236}">
                  <a16:creationId xmlns:a16="http://schemas.microsoft.com/office/drawing/2014/main" id="{E4E8DF1E-8FF9-4030-8C95-DA9D15694B8D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;p4">
              <a:extLst>
                <a:ext uri="{FF2B5EF4-FFF2-40B4-BE49-F238E27FC236}">
                  <a16:creationId xmlns:a16="http://schemas.microsoft.com/office/drawing/2014/main" id="{E4AC056E-02D5-414F-9A90-1BFB42214B84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AA1990-D09F-42FF-B434-EA8931E8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111FC-D7E1-4A48-BEA7-B8679B2F6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C1AC4-88ED-442E-8C13-D8B819A73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4F5F7-F7E6-4C24-8A53-F35F54A5B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C77AB-48E3-43AA-A4D0-80075D571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493A1-EC41-40F2-8105-585F75E1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2D7D22-F493-44AE-8D27-FFF6DE7EF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2A12E-B274-4D31-B4CA-00F2F8E2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30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8;p4">
            <a:extLst>
              <a:ext uri="{FF2B5EF4-FFF2-40B4-BE49-F238E27FC236}">
                <a16:creationId xmlns:a16="http://schemas.microsoft.com/office/drawing/2014/main" id="{4CC9317C-B017-42A8-905E-52D988A9B36F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7" name="Google Shape;109;p4">
            <a:extLst>
              <a:ext uri="{FF2B5EF4-FFF2-40B4-BE49-F238E27FC236}">
                <a16:creationId xmlns:a16="http://schemas.microsoft.com/office/drawing/2014/main" id="{FFF2D378-4664-4355-B693-63386F9ED5FF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8" name="Google Shape;110;p4">
              <a:extLst>
                <a:ext uri="{FF2B5EF4-FFF2-40B4-BE49-F238E27FC236}">
                  <a16:creationId xmlns:a16="http://schemas.microsoft.com/office/drawing/2014/main" id="{F43AFE79-079D-490E-BFE1-A8F7101818E7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;p4">
              <a:extLst>
                <a:ext uri="{FF2B5EF4-FFF2-40B4-BE49-F238E27FC236}">
                  <a16:creationId xmlns:a16="http://schemas.microsoft.com/office/drawing/2014/main" id="{796EA07B-4336-4829-A4BA-6732024E670C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12;p4">
            <a:extLst>
              <a:ext uri="{FF2B5EF4-FFF2-40B4-BE49-F238E27FC236}">
                <a16:creationId xmlns:a16="http://schemas.microsoft.com/office/drawing/2014/main" id="{D1D30E5B-A40B-4DD2-9113-43AB6001194C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" name="Google Shape;113;p4">
              <a:extLst>
                <a:ext uri="{FF2B5EF4-FFF2-40B4-BE49-F238E27FC236}">
                  <a16:creationId xmlns:a16="http://schemas.microsoft.com/office/drawing/2014/main" id="{69C8A290-0050-4022-8E52-4EC84358D16E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5" name="Google Shape;114;p4">
                <a:extLst>
                  <a:ext uri="{FF2B5EF4-FFF2-40B4-BE49-F238E27FC236}">
                    <a16:creationId xmlns:a16="http://schemas.microsoft.com/office/drawing/2014/main" id="{2EC852D7-D3C9-42EE-B038-3E537AC4B7E6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5;p4">
                <a:extLst>
                  <a:ext uri="{FF2B5EF4-FFF2-40B4-BE49-F238E27FC236}">
                    <a16:creationId xmlns:a16="http://schemas.microsoft.com/office/drawing/2014/main" id="{2D91CE9E-EA84-4350-9F48-81F095E65905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16;p4">
              <a:extLst>
                <a:ext uri="{FF2B5EF4-FFF2-40B4-BE49-F238E27FC236}">
                  <a16:creationId xmlns:a16="http://schemas.microsoft.com/office/drawing/2014/main" id="{ECE00806-F509-41F9-A4B9-9CCF4FB4BB37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3" name="Google Shape;117;p4">
                <a:extLst>
                  <a:ext uri="{FF2B5EF4-FFF2-40B4-BE49-F238E27FC236}">
                    <a16:creationId xmlns:a16="http://schemas.microsoft.com/office/drawing/2014/main" id="{E7D5B4DC-4AC3-4A45-BB48-C97F11CC582F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8;p4">
                <a:extLst>
                  <a:ext uri="{FF2B5EF4-FFF2-40B4-BE49-F238E27FC236}">
                    <a16:creationId xmlns:a16="http://schemas.microsoft.com/office/drawing/2014/main" id="{CB004B78-E87D-4D19-9ADE-1002E64F06C7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oogle Shape;119;p4">
            <a:extLst>
              <a:ext uri="{FF2B5EF4-FFF2-40B4-BE49-F238E27FC236}">
                <a16:creationId xmlns:a16="http://schemas.microsoft.com/office/drawing/2014/main" id="{B765F13F-0F0E-4C47-BCB9-28FF8A5049ED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8" name="Google Shape;120;p4">
              <a:extLst>
                <a:ext uri="{FF2B5EF4-FFF2-40B4-BE49-F238E27FC236}">
                  <a16:creationId xmlns:a16="http://schemas.microsoft.com/office/drawing/2014/main" id="{45E0D98B-0F20-4786-BC40-53EB8CE51592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1;p4">
              <a:extLst>
                <a:ext uri="{FF2B5EF4-FFF2-40B4-BE49-F238E27FC236}">
                  <a16:creationId xmlns:a16="http://schemas.microsoft.com/office/drawing/2014/main" id="{67B60E8F-9B0F-4DA0-A801-11F3EF72664C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2;p4">
            <a:extLst>
              <a:ext uri="{FF2B5EF4-FFF2-40B4-BE49-F238E27FC236}">
                <a16:creationId xmlns:a16="http://schemas.microsoft.com/office/drawing/2014/main" id="{92E5D8CD-D54D-4F81-B802-9945AAEFEAF0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1" name="Google Shape;123;p4">
              <a:extLst>
                <a:ext uri="{FF2B5EF4-FFF2-40B4-BE49-F238E27FC236}">
                  <a16:creationId xmlns:a16="http://schemas.microsoft.com/office/drawing/2014/main" id="{1B654226-44B6-46F1-AD78-0B7FC4708D8C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;p4">
              <a:extLst>
                <a:ext uri="{FF2B5EF4-FFF2-40B4-BE49-F238E27FC236}">
                  <a16:creationId xmlns:a16="http://schemas.microsoft.com/office/drawing/2014/main" id="{57406BF5-3336-4B23-A1F3-7D8D60271075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25;p4">
            <a:extLst>
              <a:ext uri="{FF2B5EF4-FFF2-40B4-BE49-F238E27FC236}">
                <a16:creationId xmlns:a16="http://schemas.microsoft.com/office/drawing/2014/main" id="{748944C9-505C-449C-AF63-8498E8521F25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4" name="Google Shape;126;p4">
              <a:extLst>
                <a:ext uri="{FF2B5EF4-FFF2-40B4-BE49-F238E27FC236}">
                  <a16:creationId xmlns:a16="http://schemas.microsoft.com/office/drawing/2014/main" id="{9D4E932A-91F3-4A26-8234-3AC87EE00F5A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;p4">
              <a:extLst>
                <a:ext uri="{FF2B5EF4-FFF2-40B4-BE49-F238E27FC236}">
                  <a16:creationId xmlns:a16="http://schemas.microsoft.com/office/drawing/2014/main" id="{DC1905FA-FF75-44B1-B8C9-46FECAAF2F86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944E66-7241-4C21-8175-66FE9104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475B4-7B87-4A83-90D9-4E3B3AE0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7B1DB-FB72-4D04-B40E-09BDB9546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4F75B-796C-4B1E-BAF3-7766599D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6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4">
            <a:extLst>
              <a:ext uri="{FF2B5EF4-FFF2-40B4-BE49-F238E27FC236}">
                <a16:creationId xmlns:a16="http://schemas.microsoft.com/office/drawing/2014/main" id="{81F4A0EF-5B8E-47B0-B321-D7E4797E41F6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" name="Google Shape;109;p4">
            <a:extLst>
              <a:ext uri="{FF2B5EF4-FFF2-40B4-BE49-F238E27FC236}">
                <a16:creationId xmlns:a16="http://schemas.microsoft.com/office/drawing/2014/main" id="{57BCF294-5E21-4EFC-A502-97CE7F7E6940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7" name="Google Shape;110;p4">
              <a:extLst>
                <a:ext uri="{FF2B5EF4-FFF2-40B4-BE49-F238E27FC236}">
                  <a16:creationId xmlns:a16="http://schemas.microsoft.com/office/drawing/2014/main" id="{E3C4AD85-0BB5-43B4-9D5E-4035FE0DD429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1;p4">
              <a:extLst>
                <a:ext uri="{FF2B5EF4-FFF2-40B4-BE49-F238E27FC236}">
                  <a16:creationId xmlns:a16="http://schemas.microsoft.com/office/drawing/2014/main" id="{2D4D8456-5B0B-47E3-B1D0-4428E60EF9F9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12;p4">
            <a:extLst>
              <a:ext uri="{FF2B5EF4-FFF2-40B4-BE49-F238E27FC236}">
                <a16:creationId xmlns:a16="http://schemas.microsoft.com/office/drawing/2014/main" id="{13949974-4CF4-4830-AEF4-160FA4A251D0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0" name="Google Shape;113;p4">
              <a:extLst>
                <a:ext uri="{FF2B5EF4-FFF2-40B4-BE49-F238E27FC236}">
                  <a16:creationId xmlns:a16="http://schemas.microsoft.com/office/drawing/2014/main" id="{FDE5AC72-5C33-4A98-B9FD-8444CEC68AC0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4" name="Google Shape;114;p4">
                <a:extLst>
                  <a:ext uri="{FF2B5EF4-FFF2-40B4-BE49-F238E27FC236}">
                    <a16:creationId xmlns:a16="http://schemas.microsoft.com/office/drawing/2014/main" id="{E1C35011-44EA-471E-9A2A-6CB4906717EC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5;p4">
                <a:extLst>
                  <a:ext uri="{FF2B5EF4-FFF2-40B4-BE49-F238E27FC236}">
                    <a16:creationId xmlns:a16="http://schemas.microsoft.com/office/drawing/2014/main" id="{88261D18-709B-41FB-B498-D9C3592638E3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16;p4">
              <a:extLst>
                <a:ext uri="{FF2B5EF4-FFF2-40B4-BE49-F238E27FC236}">
                  <a16:creationId xmlns:a16="http://schemas.microsoft.com/office/drawing/2014/main" id="{D59916C1-6D8E-40D9-984E-9C0505D7023D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2" name="Google Shape;117;p4">
                <a:extLst>
                  <a:ext uri="{FF2B5EF4-FFF2-40B4-BE49-F238E27FC236}">
                    <a16:creationId xmlns:a16="http://schemas.microsoft.com/office/drawing/2014/main" id="{0C004301-3BB2-4903-952E-5CEB69422AD0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8;p4">
                <a:extLst>
                  <a:ext uri="{FF2B5EF4-FFF2-40B4-BE49-F238E27FC236}">
                    <a16:creationId xmlns:a16="http://schemas.microsoft.com/office/drawing/2014/main" id="{BE1D3997-8048-42E1-A308-86F70E0548B3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19;p4">
            <a:extLst>
              <a:ext uri="{FF2B5EF4-FFF2-40B4-BE49-F238E27FC236}">
                <a16:creationId xmlns:a16="http://schemas.microsoft.com/office/drawing/2014/main" id="{D9065469-F28A-4517-A2D7-C7E14ECD7B6F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7" name="Google Shape;120;p4">
              <a:extLst>
                <a:ext uri="{FF2B5EF4-FFF2-40B4-BE49-F238E27FC236}">
                  <a16:creationId xmlns:a16="http://schemas.microsoft.com/office/drawing/2014/main" id="{3167D124-6232-4D15-9523-59BA9EAEB3A5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1;p4">
              <a:extLst>
                <a:ext uri="{FF2B5EF4-FFF2-40B4-BE49-F238E27FC236}">
                  <a16:creationId xmlns:a16="http://schemas.microsoft.com/office/drawing/2014/main" id="{36F45A70-B7E6-4AD3-A2F1-082D5A5E26D9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22;p4">
            <a:extLst>
              <a:ext uri="{FF2B5EF4-FFF2-40B4-BE49-F238E27FC236}">
                <a16:creationId xmlns:a16="http://schemas.microsoft.com/office/drawing/2014/main" id="{7878D779-3446-4401-87E2-E62EF74A5CE5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0" name="Google Shape;123;p4">
              <a:extLst>
                <a:ext uri="{FF2B5EF4-FFF2-40B4-BE49-F238E27FC236}">
                  <a16:creationId xmlns:a16="http://schemas.microsoft.com/office/drawing/2014/main" id="{BCB76753-F367-4F8B-A12D-D51FE69D03D8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;p4">
              <a:extLst>
                <a:ext uri="{FF2B5EF4-FFF2-40B4-BE49-F238E27FC236}">
                  <a16:creationId xmlns:a16="http://schemas.microsoft.com/office/drawing/2014/main" id="{D5089769-E00D-4CB1-859A-9223E33F243A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25;p4">
            <a:extLst>
              <a:ext uri="{FF2B5EF4-FFF2-40B4-BE49-F238E27FC236}">
                <a16:creationId xmlns:a16="http://schemas.microsoft.com/office/drawing/2014/main" id="{0085F2EB-B379-4004-9B6F-160A397BC06D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3" name="Google Shape;126;p4">
              <a:extLst>
                <a:ext uri="{FF2B5EF4-FFF2-40B4-BE49-F238E27FC236}">
                  <a16:creationId xmlns:a16="http://schemas.microsoft.com/office/drawing/2014/main" id="{611099F6-3399-4E18-B83E-5E9CB2109EDC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;p4">
              <a:extLst>
                <a:ext uri="{FF2B5EF4-FFF2-40B4-BE49-F238E27FC236}">
                  <a16:creationId xmlns:a16="http://schemas.microsoft.com/office/drawing/2014/main" id="{077D180E-4672-4B00-96D1-C301582D4AB8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82ACF-6BCC-4756-9B4D-186FFB4E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8002D-2F3C-4C8A-9860-79C84830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A5A2-B4C1-476E-B3AD-72507E56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68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8;p4">
            <a:extLst>
              <a:ext uri="{FF2B5EF4-FFF2-40B4-BE49-F238E27FC236}">
                <a16:creationId xmlns:a16="http://schemas.microsoft.com/office/drawing/2014/main" id="{961D480E-C28B-420C-A507-E68E16102CCC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9" name="Google Shape;109;p4">
            <a:extLst>
              <a:ext uri="{FF2B5EF4-FFF2-40B4-BE49-F238E27FC236}">
                <a16:creationId xmlns:a16="http://schemas.microsoft.com/office/drawing/2014/main" id="{9CFBBE44-7A9D-4564-878B-6ED74C606507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0" name="Google Shape;110;p4">
              <a:extLst>
                <a:ext uri="{FF2B5EF4-FFF2-40B4-BE49-F238E27FC236}">
                  <a16:creationId xmlns:a16="http://schemas.microsoft.com/office/drawing/2014/main" id="{9830E026-BE37-4B75-A9DB-F0D169F1F7C2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1;p4">
              <a:extLst>
                <a:ext uri="{FF2B5EF4-FFF2-40B4-BE49-F238E27FC236}">
                  <a16:creationId xmlns:a16="http://schemas.microsoft.com/office/drawing/2014/main" id="{AA1DAE17-5A64-4407-B55C-E65BED9895F9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12;p4">
            <a:extLst>
              <a:ext uri="{FF2B5EF4-FFF2-40B4-BE49-F238E27FC236}">
                <a16:creationId xmlns:a16="http://schemas.microsoft.com/office/drawing/2014/main" id="{028F184D-D653-41E8-919E-CF7BBB29186A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3" name="Google Shape;113;p4">
              <a:extLst>
                <a:ext uri="{FF2B5EF4-FFF2-40B4-BE49-F238E27FC236}">
                  <a16:creationId xmlns:a16="http://schemas.microsoft.com/office/drawing/2014/main" id="{CCAA4CED-EFAF-45A1-9FD8-AF60C3C4935A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7" name="Google Shape;114;p4">
                <a:extLst>
                  <a:ext uri="{FF2B5EF4-FFF2-40B4-BE49-F238E27FC236}">
                    <a16:creationId xmlns:a16="http://schemas.microsoft.com/office/drawing/2014/main" id="{FF04415E-3361-4828-8089-099A9A286B3A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5;p4">
                <a:extLst>
                  <a:ext uri="{FF2B5EF4-FFF2-40B4-BE49-F238E27FC236}">
                    <a16:creationId xmlns:a16="http://schemas.microsoft.com/office/drawing/2014/main" id="{000A0942-985F-42CE-8BEC-EFC2BE7C49FD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16;p4">
              <a:extLst>
                <a:ext uri="{FF2B5EF4-FFF2-40B4-BE49-F238E27FC236}">
                  <a16:creationId xmlns:a16="http://schemas.microsoft.com/office/drawing/2014/main" id="{6270B1A9-16E6-43CD-8BFE-42166E5DA60C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5" name="Google Shape;117;p4">
                <a:extLst>
                  <a:ext uri="{FF2B5EF4-FFF2-40B4-BE49-F238E27FC236}">
                    <a16:creationId xmlns:a16="http://schemas.microsoft.com/office/drawing/2014/main" id="{858D2FC1-2412-42C1-ABB7-EAE44A2F26E7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8;p4">
                <a:extLst>
                  <a:ext uri="{FF2B5EF4-FFF2-40B4-BE49-F238E27FC236}">
                    <a16:creationId xmlns:a16="http://schemas.microsoft.com/office/drawing/2014/main" id="{FF265BF5-03D7-4AD4-92A6-FF14B5E1D47F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119;p4">
            <a:extLst>
              <a:ext uri="{FF2B5EF4-FFF2-40B4-BE49-F238E27FC236}">
                <a16:creationId xmlns:a16="http://schemas.microsoft.com/office/drawing/2014/main" id="{35EE7E5D-8C5B-47F8-8C90-D7B42D67BCDC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20" name="Google Shape;120;p4">
              <a:extLst>
                <a:ext uri="{FF2B5EF4-FFF2-40B4-BE49-F238E27FC236}">
                  <a16:creationId xmlns:a16="http://schemas.microsoft.com/office/drawing/2014/main" id="{9CCB0D36-0616-4947-91CC-8861983CD9FD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1;p4">
              <a:extLst>
                <a:ext uri="{FF2B5EF4-FFF2-40B4-BE49-F238E27FC236}">
                  <a16:creationId xmlns:a16="http://schemas.microsoft.com/office/drawing/2014/main" id="{84B6A71F-772F-4B06-B751-6E351613CDFB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22;p4">
            <a:extLst>
              <a:ext uri="{FF2B5EF4-FFF2-40B4-BE49-F238E27FC236}">
                <a16:creationId xmlns:a16="http://schemas.microsoft.com/office/drawing/2014/main" id="{50F29E1E-9E47-49CD-B6CD-EC655325235B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3" name="Google Shape;123;p4">
              <a:extLst>
                <a:ext uri="{FF2B5EF4-FFF2-40B4-BE49-F238E27FC236}">
                  <a16:creationId xmlns:a16="http://schemas.microsoft.com/office/drawing/2014/main" id="{9F494ABF-453F-489D-96AC-D9281A234454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;p4">
              <a:extLst>
                <a:ext uri="{FF2B5EF4-FFF2-40B4-BE49-F238E27FC236}">
                  <a16:creationId xmlns:a16="http://schemas.microsoft.com/office/drawing/2014/main" id="{7DF91B63-A5F3-4031-91CB-9492DF70BFA9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25;p4">
            <a:extLst>
              <a:ext uri="{FF2B5EF4-FFF2-40B4-BE49-F238E27FC236}">
                <a16:creationId xmlns:a16="http://schemas.microsoft.com/office/drawing/2014/main" id="{A101A6D1-97BA-4462-86BF-8135045C2473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6" name="Google Shape;126;p4">
              <a:extLst>
                <a:ext uri="{FF2B5EF4-FFF2-40B4-BE49-F238E27FC236}">
                  <a16:creationId xmlns:a16="http://schemas.microsoft.com/office/drawing/2014/main" id="{69C7D997-6F0D-4554-A97B-A79CB1E7DD5B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;p4">
              <a:extLst>
                <a:ext uri="{FF2B5EF4-FFF2-40B4-BE49-F238E27FC236}">
                  <a16:creationId xmlns:a16="http://schemas.microsoft.com/office/drawing/2014/main" id="{37D2ABAC-A0F4-44C4-AC59-36E44166B2AB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D37732-4EAA-4A1F-9380-ED6B3374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01C1-78DD-4E89-9A52-1FC02F412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22B61-BB27-4CD4-AEC1-2E63EBC5C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99EED-1AC6-4DCA-B2FF-98698A53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D1B55-CF96-45CC-AD54-472CBCD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DBA70-5B31-4F8E-9D1B-AF0BFF61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20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08;p4">
            <a:extLst>
              <a:ext uri="{FF2B5EF4-FFF2-40B4-BE49-F238E27FC236}">
                <a16:creationId xmlns:a16="http://schemas.microsoft.com/office/drawing/2014/main" id="{62A6527A-7AC8-4C44-8466-DD59D4419A3A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71" name="Google Shape;109;p4">
            <a:extLst>
              <a:ext uri="{FF2B5EF4-FFF2-40B4-BE49-F238E27FC236}">
                <a16:creationId xmlns:a16="http://schemas.microsoft.com/office/drawing/2014/main" id="{0A12748D-15BB-403F-918F-4B9F516933BE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72" name="Google Shape;110;p4">
              <a:extLst>
                <a:ext uri="{FF2B5EF4-FFF2-40B4-BE49-F238E27FC236}">
                  <a16:creationId xmlns:a16="http://schemas.microsoft.com/office/drawing/2014/main" id="{BB9DBC4B-1750-4864-949D-8EEC3DA1D586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1;p4">
              <a:extLst>
                <a:ext uri="{FF2B5EF4-FFF2-40B4-BE49-F238E27FC236}">
                  <a16:creationId xmlns:a16="http://schemas.microsoft.com/office/drawing/2014/main" id="{006A6509-92AB-4EC5-B278-B5A376C7DB73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112;p4">
            <a:extLst>
              <a:ext uri="{FF2B5EF4-FFF2-40B4-BE49-F238E27FC236}">
                <a16:creationId xmlns:a16="http://schemas.microsoft.com/office/drawing/2014/main" id="{A3A1161C-FB8D-4990-B70A-E1759A6DD4E2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75" name="Google Shape;113;p4">
              <a:extLst>
                <a:ext uri="{FF2B5EF4-FFF2-40B4-BE49-F238E27FC236}">
                  <a16:creationId xmlns:a16="http://schemas.microsoft.com/office/drawing/2014/main" id="{EDF2C24C-0948-498D-BE1A-B4ED1B51CF0C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79" name="Google Shape;114;p4">
                <a:extLst>
                  <a:ext uri="{FF2B5EF4-FFF2-40B4-BE49-F238E27FC236}">
                    <a16:creationId xmlns:a16="http://schemas.microsoft.com/office/drawing/2014/main" id="{9D3CE48A-9553-4B1D-A124-74FA994E2B91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5;p4">
                <a:extLst>
                  <a:ext uri="{FF2B5EF4-FFF2-40B4-BE49-F238E27FC236}">
                    <a16:creationId xmlns:a16="http://schemas.microsoft.com/office/drawing/2014/main" id="{BF0287A2-2CB1-456F-9FE9-AAD13919C735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116;p4">
              <a:extLst>
                <a:ext uri="{FF2B5EF4-FFF2-40B4-BE49-F238E27FC236}">
                  <a16:creationId xmlns:a16="http://schemas.microsoft.com/office/drawing/2014/main" id="{00706C4B-FECF-440B-8E70-F7118CD2E392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77" name="Google Shape;117;p4">
                <a:extLst>
                  <a:ext uri="{FF2B5EF4-FFF2-40B4-BE49-F238E27FC236}">
                    <a16:creationId xmlns:a16="http://schemas.microsoft.com/office/drawing/2014/main" id="{E3906C15-34EE-4DB2-90BE-6D1DC45CDFA6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8;p4">
                <a:extLst>
                  <a:ext uri="{FF2B5EF4-FFF2-40B4-BE49-F238E27FC236}">
                    <a16:creationId xmlns:a16="http://schemas.microsoft.com/office/drawing/2014/main" id="{91E5AD95-9388-494E-93D7-F642399963BF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" name="Google Shape;119;p4">
            <a:extLst>
              <a:ext uri="{FF2B5EF4-FFF2-40B4-BE49-F238E27FC236}">
                <a16:creationId xmlns:a16="http://schemas.microsoft.com/office/drawing/2014/main" id="{D72B2494-B737-4738-ACF1-4D692F427858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82" name="Google Shape;120;p4">
              <a:extLst>
                <a:ext uri="{FF2B5EF4-FFF2-40B4-BE49-F238E27FC236}">
                  <a16:creationId xmlns:a16="http://schemas.microsoft.com/office/drawing/2014/main" id="{D9D54F23-57A8-4E66-BC0B-C978C153F627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1;p4">
              <a:extLst>
                <a:ext uri="{FF2B5EF4-FFF2-40B4-BE49-F238E27FC236}">
                  <a16:creationId xmlns:a16="http://schemas.microsoft.com/office/drawing/2014/main" id="{BEEFFB12-0B32-4CAF-9F0D-00D7A5A37E17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22;p4">
            <a:extLst>
              <a:ext uri="{FF2B5EF4-FFF2-40B4-BE49-F238E27FC236}">
                <a16:creationId xmlns:a16="http://schemas.microsoft.com/office/drawing/2014/main" id="{1938888A-80DC-43E4-B72B-DD17A4DC974C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85" name="Google Shape;123;p4">
              <a:extLst>
                <a:ext uri="{FF2B5EF4-FFF2-40B4-BE49-F238E27FC236}">
                  <a16:creationId xmlns:a16="http://schemas.microsoft.com/office/drawing/2014/main" id="{01682F2C-9A52-457B-A486-3CDA842A9FA6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4;p4">
              <a:extLst>
                <a:ext uri="{FF2B5EF4-FFF2-40B4-BE49-F238E27FC236}">
                  <a16:creationId xmlns:a16="http://schemas.microsoft.com/office/drawing/2014/main" id="{90736DDC-F184-407D-82A7-BE154F221829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125;p4">
            <a:extLst>
              <a:ext uri="{FF2B5EF4-FFF2-40B4-BE49-F238E27FC236}">
                <a16:creationId xmlns:a16="http://schemas.microsoft.com/office/drawing/2014/main" id="{F3A65767-83CD-46DD-9E7A-3E05F1D033EE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88" name="Google Shape;126;p4">
              <a:extLst>
                <a:ext uri="{FF2B5EF4-FFF2-40B4-BE49-F238E27FC236}">
                  <a16:creationId xmlns:a16="http://schemas.microsoft.com/office/drawing/2014/main" id="{BD637083-2E76-475E-B6AA-D7658C5A4DDA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7;p4">
              <a:extLst>
                <a:ext uri="{FF2B5EF4-FFF2-40B4-BE49-F238E27FC236}">
                  <a16:creationId xmlns:a16="http://schemas.microsoft.com/office/drawing/2014/main" id="{6442517F-E40D-4216-9558-280DAA129FAD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4C8781-71AD-4F4F-8DB2-799D84B2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13EFE-2739-4A8E-9777-435B50C94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FDD38-F90E-4BB8-A2B4-3F50E4149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944FD-6F73-4F6C-970E-C215ADA0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F5A5C-3E41-4E75-B80A-34D1F9AE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C8E08-2155-44E8-85D3-7C267FE9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1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4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2927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6"/>
          <p:cNvSpPr txBox="1">
            <a:spLocks noGrp="1"/>
          </p:cNvSpPr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75088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476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46298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08;p4">
            <a:extLst>
              <a:ext uri="{FF2B5EF4-FFF2-40B4-BE49-F238E27FC236}">
                <a16:creationId xmlns:a16="http://schemas.microsoft.com/office/drawing/2014/main" id="{0B91A26D-5560-400D-A24C-1002227BBB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" name="Google Shape;109;p4">
            <a:extLst>
              <a:ext uri="{FF2B5EF4-FFF2-40B4-BE49-F238E27FC236}">
                <a16:creationId xmlns:a16="http://schemas.microsoft.com/office/drawing/2014/main" id="{2DEB6943-2392-4BD0-8707-149E7F88BCA3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25" name="Google Shape;110;p4">
              <a:extLst>
                <a:ext uri="{FF2B5EF4-FFF2-40B4-BE49-F238E27FC236}">
                  <a16:creationId xmlns:a16="http://schemas.microsoft.com/office/drawing/2014/main" id="{FA8BA4E6-2590-4301-963A-B2A8F510B200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;p4">
              <a:extLst>
                <a:ext uri="{FF2B5EF4-FFF2-40B4-BE49-F238E27FC236}">
                  <a16:creationId xmlns:a16="http://schemas.microsoft.com/office/drawing/2014/main" id="{95F64136-75B5-4D35-BEEA-992396F3A344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12;p4">
            <a:extLst>
              <a:ext uri="{FF2B5EF4-FFF2-40B4-BE49-F238E27FC236}">
                <a16:creationId xmlns:a16="http://schemas.microsoft.com/office/drawing/2014/main" id="{3490DA51-2D58-488A-8B64-22B3B4817BBC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8" name="Google Shape;113;p4">
              <a:extLst>
                <a:ext uri="{FF2B5EF4-FFF2-40B4-BE49-F238E27FC236}">
                  <a16:creationId xmlns:a16="http://schemas.microsoft.com/office/drawing/2014/main" id="{4F9DF228-5FC2-48BF-9531-8BDB24381364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32" name="Google Shape;114;p4">
                <a:extLst>
                  <a:ext uri="{FF2B5EF4-FFF2-40B4-BE49-F238E27FC236}">
                    <a16:creationId xmlns:a16="http://schemas.microsoft.com/office/drawing/2014/main" id="{837A0903-7F50-4A2E-ADBD-2691BB0CE443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5;p4">
                <a:extLst>
                  <a:ext uri="{FF2B5EF4-FFF2-40B4-BE49-F238E27FC236}">
                    <a16:creationId xmlns:a16="http://schemas.microsoft.com/office/drawing/2014/main" id="{7F90EBF1-9FDA-4A95-AA3B-CD01334C9E8C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116;p4">
              <a:extLst>
                <a:ext uri="{FF2B5EF4-FFF2-40B4-BE49-F238E27FC236}">
                  <a16:creationId xmlns:a16="http://schemas.microsoft.com/office/drawing/2014/main" id="{348D1841-07A8-48EC-B58A-EFEC59C0A556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30" name="Google Shape;117;p4">
                <a:extLst>
                  <a:ext uri="{FF2B5EF4-FFF2-40B4-BE49-F238E27FC236}">
                    <a16:creationId xmlns:a16="http://schemas.microsoft.com/office/drawing/2014/main" id="{29519CC7-1CD2-483D-B51B-AFFE687BB493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8;p4">
                <a:extLst>
                  <a:ext uri="{FF2B5EF4-FFF2-40B4-BE49-F238E27FC236}">
                    <a16:creationId xmlns:a16="http://schemas.microsoft.com/office/drawing/2014/main" id="{D8A57173-6177-4845-9CFE-83143712DF2C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" name="Google Shape;119;p4">
            <a:extLst>
              <a:ext uri="{FF2B5EF4-FFF2-40B4-BE49-F238E27FC236}">
                <a16:creationId xmlns:a16="http://schemas.microsoft.com/office/drawing/2014/main" id="{42B77BE4-B54D-438C-8B30-09F5FCF08B8B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35" name="Google Shape;120;p4">
              <a:extLst>
                <a:ext uri="{FF2B5EF4-FFF2-40B4-BE49-F238E27FC236}">
                  <a16:creationId xmlns:a16="http://schemas.microsoft.com/office/drawing/2014/main" id="{8C099F4E-DC89-4453-A790-E895C29C0B79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1;p4">
              <a:extLst>
                <a:ext uri="{FF2B5EF4-FFF2-40B4-BE49-F238E27FC236}">
                  <a16:creationId xmlns:a16="http://schemas.microsoft.com/office/drawing/2014/main" id="{E332B6A2-03B2-4386-840C-C7779FC65F7A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2;p4">
            <a:extLst>
              <a:ext uri="{FF2B5EF4-FFF2-40B4-BE49-F238E27FC236}">
                <a16:creationId xmlns:a16="http://schemas.microsoft.com/office/drawing/2014/main" id="{A4A440B2-4C9A-4AF7-91FD-B4EC30140C50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38" name="Google Shape;123;p4">
              <a:extLst>
                <a:ext uri="{FF2B5EF4-FFF2-40B4-BE49-F238E27FC236}">
                  <a16:creationId xmlns:a16="http://schemas.microsoft.com/office/drawing/2014/main" id="{25C83A7F-E2E9-474F-AAA3-9AA8D4DD45BB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;p4">
              <a:extLst>
                <a:ext uri="{FF2B5EF4-FFF2-40B4-BE49-F238E27FC236}">
                  <a16:creationId xmlns:a16="http://schemas.microsoft.com/office/drawing/2014/main" id="{6D3C5B9E-AF97-4E4A-9880-14D586E7D054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25;p4">
            <a:extLst>
              <a:ext uri="{FF2B5EF4-FFF2-40B4-BE49-F238E27FC236}">
                <a16:creationId xmlns:a16="http://schemas.microsoft.com/office/drawing/2014/main" id="{75360618-C04A-4C62-A7CE-5103D14A97A7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41" name="Google Shape;126;p4">
              <a:extLst>
                <a:ext uri="{FF2B5EF4-FFF2-40B4-BE49-F238E27FC236}">
                  <a16:creationId xmlns:a16="http://schemas.microsoft.com/office/drawing/2014/main" id="{D9D02D0E-D79E-4362-B762-069F4C9523D7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7;p4">
              <a:extLst>
                <a:ext uri="{FF2B5EF4-FFF2-40B4-BE49-F238E27FC236}">
                  <a16:creationId xmlns:a16="http://schemas.microsoft.com/office/drawing/2014/main" id="{06E44285-12AD-48AC-BA2E-7064289D883D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841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7F72-F13E-499C-821F-71F22933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7A18-7E92-4850-BAE1-08E9FE64B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23F66-43A3-438D-B37D-BBB87400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EEFDE-76F7-4AB6-8DA2-25F00DA6C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88A6-99F3-4ABC-9F4D-30FCBBC0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08;p4">
            <a:extLst>
              <a:ext uri="{FF2B5EF4-FFF2-40B4-BE49-F238E27FC236}">
                <a16:creationId xmlns:a16="http://schemas.microsoft.com/office/drawing/2014/main" id="{FDC05941-DAD6-41B4-9819-4AC7D2F914A7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" name="Google Shape;109;p4">
            <a:extLst>
              <a:ext uri="{FF2B5EF4-FFF2-40B4-BE49-F238E27FC236}">
                <a16:creationId xmlns:a16="http://schemas.microsoft.com/office/drawing/2014/main" id="{97F0ADBE-146C-416F-ADDB-F31EE02BE20C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9" name="Google Shape;110;p4">
              <a:extLst>
                <a:ext uri="{FF2B5EF4-FFF2-40B4-BE49-F238E27FC236}">
                  <a16:creationId xmlns:a16="http://schemas.microsoft.com/office/drawing/2014/main" id="{9B81DD34-CB97-47F2-B1B1-BB9636D1CBC8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;p4">
              <a:extLst>
                <a:ext uri="{FF2B5EF4-FFF2-40B4-BE49-F238E27FC236}">
                  <a16:creationId xmlns:a16="http://schemas.microsoft.com/office/drawing/2014/main" id="{8FE94D58-5947-40EF-A687-6C5CBF83CF33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12;p4">
            <a:extLst>
              <a:ext uri="{FF2B5EF4-FFF2-40B4-BE49-F238E27FC236}">
                <a16:creationId xmlns:a16="http://schemas.microsoft.com/office/drawing/2014/main" id="{AF20700F-3DA0-43E2-89B9-7C7A9B261F8E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2" name="Google Shape;113;p4">
              <a:extLst>
                <a:ext uri="{FF2B5EF4-FFF2-40B4-BE49-F238E27FC236}">
                  <a16:creationId xmlns:a16="http://schemas.microsoft.com/office/drawing/2014/main" id="{834235DE-34F6-45EB-9E81-BD1A3534F78C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6" name="Google Shape;114;p4">
                <a:extLst>
                  <a:ext uri="{FF2B5EF4-FFF2-40B4-BE49-F238E27FC236}">
                    <a16:creationId xmlns:a16="http://schemas.microsoft.com/office/drawing/2014/main" id="{BD1BA537-98C3-456B-BA1B-661AB0130AF7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5;p4">
                <a:extLst>
                  <a:ext uri="{FF2B5EF4-FFF2-40B4-BE49-F238E27FC236}">
                    <a16:creationId xmlns:a16="http://schemas.microsoft.com/office/drawing/2014/main" id="{07A519A1-952E-415A-A967-3B0C5CC9C9A4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16;p4">
              <a:extLst>
                <a:ext uri="{FF2B5EF4-FFF2-40B4-BE49-F238E27FC236}">
                  <a16:creationId xmlns:a16="http://schemas.microsoft.com/office/drawing/2014/main" id="{EB7C3223-C3E0-4D0E-951E-E97B8DBFC933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4" name="Google Shape;117;p4">
                <a:extLst>
                  <a:ext uri="{FF2B5EF4-FFF2-40B4-BE49-F238E27FC236}">
                    <a16:creationId xmlns:a16="http://schemas.microsoft.com/office/drawing/2014/main" id="{34DD9EA2-4533-428B-951D-2D27A875D05C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8;p4">
                <a:extLst>
                  <a:ext uri="{FF2B5EF4-FFF2-40B4-BE49-F238E27FC236}">
                    <a16:creationId xmlns:a16="http://schemas.microsoft.com/office/drawing/2014/main" id="{C0DC2F76-2240-4599-B2E0-5105E3C57CC4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119;p4">
            <a:extLst>
              <a:ext uri="{FF2B5EF4-FFF2-40B4-BE49-F238E27FC236}">
                <a16:creationId xmlns:a16="http://schemas.microsoft.com/office/drawing/2014/main" id="{5E97556C-2794-4196-B0C0-989A45E6F4CB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9" name="Google Shape;120;p4">
              <a:extLst>
                <a:ext uri="{FF2B5EF4-FFF2-40B4-BE49-F238E27FC236}">
                  <a16:creationId xmlns:a16="http://schemas.microsoft.com/office/drawing/2014/main" id="{E2F12C7A-0E84-488E-98D1-4D628346A82D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4">
              <a:extLst>
                <a:ext uri="{FF2B5EF4-FFF2-40B4-BE49-F238E27FC236}">
                  <a16:creationId xmlns:a16="http://schemas.microsoft.com/office/drawing/2014/main" id="{476931FF-7F5C-4CDF-BFA3-DDF5A5D62364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22;p4">
            <a:extLst>
              <a:ext uri="{FF2B5EF4-FFF2-40B4-BE49-F238E27FC236}">
                <a16:creationId xmlns:a16="http://schemas.microsoft.com/office/drawing/2014/main" id="{DBDD0361-6EC3-4673-BFDC-D9198668CB44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2" name="Google Shape;123;p4">
              <a:extLst>
                <a:ext uri="{FF2B5EF4-FFF2-40B4-BE49-F238E27FC236}">
                  <a16:creationId xmlns:a16="http://schemas.microsoft.com/office/drawing/2014/main" id="{CD996413-576C-4F33-8B93-6ACA9109189C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4">
              <a:extLst>
                <a:ext uri="{FF2B5EF4-FFF2-40B4-BE49-F238E27FC236}">
                  <a16:creationId xmlns:a16="http://schemas.microsoft.com/office/drawing/2014/main" id="{252CA689-12E3-4757-8F39-6C3500F8AA30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5;p4">
            <a:extLst>
              <a:ext uri="{FF2B5EF4-FFF2-40B4-BE49-F238E27FC236}">
                <a16:creationId xmlns:a16="http://schemas.microsoft.com/office/drawing/2014/main" id="{FA040327-6EE9-4EDC-B353-38A6F628E585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5" name="Google Shape;126;p4">
              <a:extLst>
                <a:ext uri="{FF2B5EF4-FFF2-40B4-BE49-F238E27FC236}">
                  <a16:creationId xmlns:a16="http://schemas.microsoft.com/office/drawing/2014/main" id="{0855340C-45F0-4103-AEDC-C888F2ECF9CA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;p4">
              <a:extLst>
                <a:ext uri="{FF2B5EF4-FFF2-40B4-BE49-F238E27FC236}">
                  <a16:creationId xmlns:a16="http://schemas.microsoft.com/office/drawing/2014/main" id="{D4CCEE62-0EDD-4DC4-89CF-8E089F0DA4DF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27220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4">
            <a:extLst>
              <a:ext uri="{FF2B5EF4-FFF2-40B4-BE49-F238E27FC236}">
                <a16:creationId xmlns:a16="http://schemas.microsoft.com/office/drawing/2014/main" id="{7ED28AD4-F21D-4625-8533-D984B82404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" name="Google Shape;109;p4">
            <a:extLst>
              <a:ext uri="{FF2B5EF4-FFF2-40B4-BE49-F238E27FC236}">
                <a16:creationId xmlns:a16="http://schemas.microsoft.com/office/drawing/2014/main" id="{FCAC436D-8D25-4349-A2CD-67694B926269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4" name="Google Shape;110;p4">
              <a:extLst>
                <a:ext uri="{FF2B5EF4-FFF2-40B4-BE49-F238E27FC236}">
                  <a16:creationId xmlns:a16="http://schemas.microsoft.com/office/drawing/2014/main" id="{0E176330-99CF-494F-A9D9-C758B0302A82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1;p4">
              <a:extLst>
                <a:ext uri="{FF2B5EF4-FFF2-40B4-BE49-F238E27FC236}">
                  <a16:creationId xmlns:a16="http://schemas.microsoft.com/office/drawing/2014/main" id="{BDCB987D-0A3A-43D5-92DA-8F90F8FB56B7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12;p4">
            <a:extLst>
              <a:ext uri="{FF2B5EF4-FFF2-40B4-BE49-F238E27FC236}">
                <a16:creationId xmlns:a16="http://schemas.microsoft.com/office/drawing/2014/main" id="{0522DB36-87F3-47FB-92A2-81BC0D5FDC22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7" name="Google Shape;113;p4">
              <a:extLst>
                <a:ext uri="{FF2B5EF4-FFF2-40B4-BE49-F238E27FC236}">
                  <a16:creationId xmlns:a16="http://schemas.microsoft.com/office/drawing/2014/main" id="{ED89733C-74FF-4821-B6E4-D23405D306E8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" name="Google Shape;114;p4">
                <a:extLst>
                  <a:ext uri="{FF2B5EF4-FFF2-40B4-BE49-F238E27FC236}">
                    <a16:creationId xmlns:a16="http://schemas.microsoft.com/office/drawing/2014/main" id="{F2DF0D44-6DF0-4877-A61E-4EED302474E2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5;p4">
                <a:extLst>
                  <a:ext uri="{FF2B5EF4-FFF2-40B4-BE49-F238E27FC236}">
                    <a16:creationId xmlns:a16="http://schemas.microsoft.com/office/drawing/2014/main" id="{95DD2272-F983-44C7-966C-A85C2FA7E2C2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16;p4">
              <a:extLst>
                <a:ext uri="{FF2B5EF4-FFF2-40B4-BE49-F238E27FC236}">
                  <a16:creationId xmlns:a16="http://schemas.microsoft.com/office/drawing/2014/main" id="{877A425C-F8F1-4691-B8E5-C5F98A2E15E1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9" name="Google Shape;117;p4">
                <a:extLst>
                  <a:ext uri="{FF2B5EF4-FFF2-40B4-BE49-F238E27FC236}">
                    <a16:creationId xmlns:a16="http://schemas.microsoft.com/office/drawing/2014/main" id="{6019FEB7-21BF-4543-8B1F-A7293E2B8D9E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8;p4">
                <a:extLst>
                  <a:ext uri="{FF2B5EF4-FFF2-40B4-BE49-F238E27FC236}">
                    <a16:creationId xmlns:a16="http://schemas.microsoft.com/office/drawing/2014/main" id="{B598492A-2BEC-44B6-B95E-149D3D1D88D9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oogle Shape;119;p4">
            <a:extLst>
              <a:ext uri="{FF2B5EF4-FFF2-40B4-BE49-F238E27FC236}">
                <a16:creationId xmlns:a16="http://schemas.microsoft.com/office/drawing/2014/main" id="{2E90B1D8-27AE-489A-B876-C83D9FAE9EC4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4" name="Google Shape;120;p4">
              <a:extLst>
                <a:ext uri="{FF2B5EF4-FFF2-40B4-BE49-F238E27FC236}">
                  <a16:creationId xmlns:a16="http://schemas.microsoft.com/office/drawing/2014/main" id="{527385D6-5CB6-4CCA-9D0D-5761FFE7E696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;p4">
              <a:extLst>
                <a:ext uri="{FF2B5EF4-FFF2-40B4-BE49-F238E27FC236}">
                  <a16:creationId xmlns:a16="http://schemas.microsoft.com/office/drawing/2014/main" id="{8A17F061-F8A3-49DB-9727-C9267CA3E861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22;p4">
            <a:extLst>
              <a:ext uri="{FF2B5EF4-FFF2-40B4-BE49-F238E27FC236}">
                <a16:creationId xmlns:a16="http://schemas.microsoft.com/office/drawing/2014/main" id="{33020E0A-FF2A-4A0C-8B70-63FD91BF2818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7" name="Google Shape;123;p4">
              <a:extLst>
                <a:ext uri="{FF2B5EF4-FFF2-40B4-BE49-F238E27FC236}">
                  <a16:creationId xmlns:a16="http://schemas.microsoft.com/office/drawing/2014/main" id="{31FD0AAC-42F3-4F7A-AC42-2B66F26661F7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;p4">
              <a:extLst>
                <a:ext uri="{FF2B5EF4-FFF2-40B4-BE49-F238E27FC236}">
                  <a16:creationId xmlns:a16="http://schemas.microsoft.com/office/drawing/2014/main" id="{01508931-3BEE-4131-A219-C79822A003FD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25;p4">
            <a:extLst>
              <a:ext uri="{FF2B5EF4-FFF2-40B4-BE49-F238E27FC236}">
                <a16:creationId xmlns:a16="http://schemas.microsoft.com/office/drawing/2014/main" id="{AE46B5BB-57E3-4457-A3FD-40E71A92CA0C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0" name="Google Shape;126;p4">
              <a:extLst>
                <a:ext uri="{FF2B5EF4-FFF2-40B4-BE49-F238E27FC236}">
                  <a16:creationId xmlns:a16="http://schemas.microsoft.com/office/drawing/2014/main" id="{A6876ABE-1F09-41E1-9D5E-8D41EDDD9FD3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7;p4">
              <a:extLst>
                <a:ext uri="{FF2B5EF4-FFF2-40B4-BE49-F238E27FC236}">
                  <a16:creationId xmlns:a16="http://schemas.microsoft.com/office/drawing/2014/main" id="{FD23C133-E2B3-4EDD-B18B-F7677EF57D31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3522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7513631" y="-475160"/>
            <a:ext cx="482550" cy="1505350"/>
            <a:chOff x="3121150" y="-443725"/>
            <a:chExt cx="482550" cy="1505350"/>
          </a:xfrm>
        </p:grpSpPr>
        <p:sp>
          <p:nvSpPr>
            <p:cNvPr id="391" name="Google Shape;391;p15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8388256" y="-475160"/>
            <a:ext cx="474200" cy="1505350"/>
            <a:chOff x="3995775" y="-443725"/>
            <a:chExt cx="474200" cy="1505350"/>
          </a:xfrm>
        </p:grpSpPr>
        <p:sp>
          <p:nvSpPr>
            <p:cNvPr id="394" name="Google Shape;394;p15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rot="10800000" flipH="1">
            <a:off x="119138" y="4268208"/>
            <a:ext cx="1129225" cy="1439250"/>
            <a:chOff x="5173625" y="-443725"/>
            <a:chExt cx="1129225" cy="1439250"/>
          </a:xfrm>
        </p:grpSpPr>
        <p:sp>
          <p:nvSpPr>
            <p:cNvPr id="397" name="Google Shape;397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10800000">
            <a:off x="713779" y="4534879"/>
            <a:ext cx="920275" cy="1078300"/>
            <a:chOff x="4679675" y="-443725"/>
            <a:chExt cx="920275" cy="1078300"/>
          </a:xfrm>
        </p:grpSpPr>
        <p:sp>
          <p:nvSpPr>
            <p:cNvPr id="400" name="Google Shape;400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403" name="Google Shape;403;p1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406" name="Google Shape;406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-5400000">
            <a:off x="29766" y="-247490"/>
            <a:ext cx="2181860" cy="892524"/>
            <a:chOff x="6525475" y="148600"/>
            <a:chExt cx="2808779" cy="1148975"/>
          </a:xfrm>
        </p:grpSpPr>
        <p:sp>
          <p:nvSpPr>
            <p:cNvPr id="409" name="Google Shape;409;p15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10800000">
            <a:off x="7892346" y="4268208"/>
            <a:ext cx="1129225" cy="1439250"/>
            <a:chOff x="5173625" y="-443725"/>
            <a:chExt cx="1129225" cy="1439250"/>
          </a:xfrm>
        </p:grpSpPr>
        <p:sp>
          <p:nvSpPr>
            <p:cNvPr id="412" name="Google Shape;412;p1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415" name="Google Shape;415;p1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5"/>
          <p:cNvSpPr txBox="1">
            <a:spLocks noGrp="1"/>
          </p:cNvSpPr>
          <p:nvPr>
            <p:ph type="title"/>
          </p:nvPr>
        </p:nvSpPr>
        <p:spPr>
          <a:xfrm>
            <a:off x="7200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1"/>
          </p:nvPr>
        </p:nvSpPr>
        <p:spPr>
          <a:xfrm>
            <a:off x="7200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title" idx="2"/>
          </p:nvPr>
        </p:nvSpPr>
        <p:spPr>
          <a:xfrm>
            <a:off x="352185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3"/>
          </p:nvPr>
        </p:nvSpPr>
        <p:spPr>
          <a:xfrm>
            <a:off x="352185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title" idx="4"/>
          </p:nvPr>
        </p:nvSpPr>
        <p:spPr>
          <a:xfrm>
            <a:off x="6323700" y="2571750"/>
            <a:ext cx="210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5"/>
          </p:nvPr>
        </p:nvSpPr>
        <p:spPr>
          <a:xfrm>
            <a:off x="6323700" y="3009850"/>
            <a:ext cx="2100300" cy="6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6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26843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>
            <a:spLocks noGrp="1"/>
          </p:cNvSpPr>
          <p:nvPr>
            <p:ph type="title"/>
          </p:nvPr>
        </p:nvSpPr>
        <p:spPr>
          <a:xfrm>
            <a:off x="713288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6" name="Google Shape;426;p16"/>
          <p:cNvSpPr txBox="1">
            <a:spLocks noGrp="1"/>
          </p:cNvSpPr>
          <p:nvPr>
            <p:ph type="subTitle" idx="1"/>
          </p:nvPr>
        </p:nvSpPr>
        <p:spPr>
          <a:xfrm>
            <a:off x="713288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7" name="Google Shape;427;p16"/>
          <p:cNvSpPr txBox="1">
            <a:spLocks noGrp="1"/>
          </p:cNvSpPr>
          <p:nvPr>
            <p:ph type="title" idx="2"/>
          </p:nvPr>
        </p:nvSpPr>
        <p:spPr>
          <a:xfrm>
            <a:off x="2704760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8" name="Google Shape;428;p16"/>
          <p:cNvSpPr txBox="1">
            <a:spLocks noGrp="1"/>
          </p:cNvSpPr>
          <p:nvPr>
            <p:ph type="subTitle" idx="3"/>
          </p:nvPr>
        </p:nvSpPr>
        <p:spPr>
          <a:xfrm>
            <a:off x="2704760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9" name="Google Shape;429;p16"/>
          <p:cNvSpPr txBox="1">
            <a:spLocks noGrp="1"/>
          </p:cNvSpPr>
          <p:nvPr>
            <p:ph type="title" idx="4"/>
          </p:nvPr>
        </p:nvSpPr>
        <p:spPr>
          <a:xfrm>
            <a:off x="6687713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5"/>
          </p:nvPr>
        </p:nvSpPr>
        <p:spPr>
          <a:xfrm>
            <a:off x="6687713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6"/>
          </p:nvPr>
        </p:nvSpPr>
        <p:spPr>
          <a:xfrm>
            <a:off x="4696235" y="2910719"/>
            <a:ext cx="1743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7"/>
          </p:nvPr>
        </p:nvSpPr>
        <p:spPr>
          <a:xfrm>
            <a:off x="4696235" y="3349725"/>
            <a:ext cx="17430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title" idx="8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34" name="Google Shape;434;p16"/>
          <p:cNvGrpSpPr/>
          <p:nvPr/>
        </p:nvGrpSpPr>
        <p:grpSpPr>
          <a:xfrm rot="-5400000" flipH="1">
            <a:off x="7480661" y="-165192"/>
            <a:ext cx="2014791" cy="719731"/>
            <a:chOff x="-85249" y="4203623"/>
            <a:chExt cx="2014791" cy="719731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436" name="Google Shape;436;p16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" name="Google Shape;438;p16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439" name="Google Shape;439;p16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" name="Google Shape;441;p16"/>
          <p:cNvGrpSpPr/>
          <p:nvPr/>
        </p:nvGrpSpPr>
        <p:grpSpPr>
          <a:xfrm rot="-5400000" flipH="1">
            <a:off x="7870685" y="112474"/>
            <a:ext cx="2014791" cy="469199"/>
            <a:chOff x="-35118" y="4345992"/>
            <a:chExt cx="2014791" cy="469199"/>
          </a:xfrm>
        </p:grpSpPr>
        <p:sp>
          <p:nvSpPr>
            <p:cNvPr id="442" name="Google Shape;442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16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445" name="Google Shape;445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448" name="Google Shape;448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6"/>
          <p:cNvGrpSpPr/>
          <p:nvPr/>
        </p:nvGrpSpPr>
        <p:grpSpPr>
          <a:xfrm>
            <a:off x="-519445" y="4310943"/>
            <a:ext cx="2014791" cy="473128"/>
            <a:chOff x="-35118" y="4342063"/>
            <a:chExt cx="2014791" cy="473128"/>
          </a:xfrm>
        </p:grpSpPr>
        <p:sp>
          <p:nvSpPr>
            <p:cNvPr id="451" name="Google Shape;451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23080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19975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5" name="Google Shape;455;p17"/>
          <p:cNvSpPr txBox="1">
            <a:spLocks noGrp="1"/>
          </p:cNvSpPr>
          <p:nvPr>
            <p:ph type="subTitle" idx="1"/>
          </p:nvPr>
        </p:nvSpPr>
        <p:spPr>
          <a:xfrm>
            <a:off x="71997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6" name="Google Shape;456;p17"/>
          <p:cNvSpPr txBox="1">
            <a:spLocks noGrp="1"/>
          </p:cNvSpPr>
          <p:nvPr>
            <p:ph type="title" idx="2"/>
          </p:nvPr>
        </p:nvSpPr>
        <p:spPr>
          <a:xfrm>
            <a:off x="3512851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7" name="Google Shape;457;p17"/>
          <p:cNvSpPr txBox="1">
            <a:spLocks noGrp="1"/>
          </p:cNvSpPr>
          <p:nvPr>
            <p:ph type="subTitle" idx="3"/>
          </p:nvPr>
        </p:nvSpPr>
        <p:spPr>
          <a:xfrm>
            <a:off x="3512850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8" name="Google Shape;458;p17"/>
          <p:cNvSpPr txBox="1">
            <a:spLocks noGrp="1"/>
          </p:cNvSpPr>
          <p:nvPr>
            <p:ph type="title" idx="4"/>
          </p:nvPr>
        </p:nvSpPr>
        <p:spPr>
          <a:xfrm>
            <a:off x="719975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9" name="Google Shape;459;p17"/>
          <p:cNvSpPr txBox="1">
            <a:spLocks noGrp="1"/>
          </p:cNvSpPr>
          <p:nvPr>
            <p:ph type="subTitle" idx="5"/>
          </p:nvPr>
        </p:nvSpPr>
        <p:spPr>
          <a:xfrm>
            <a:off x="71997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0" name="Google Shape;460;p17"/>
          <p:cNvSpPr txBox="1">
            <a:spLocks noGrp="1"/>
          </p:cNvSpPr>
          <p:nvPr>
            <p:ph type="title" idx="6"/>
          </p:nvPr>
        </p:nvSpPr>
        <p:spPr>
          <a:xfrm>
            <a:off x="3512851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1" name="Google Shape;461;p17"/>
          <p:cNvSpPr txBox="1">
            <a:spLocks noGrp="1"/>
          </p:cNvSpPr>
          <p:nvPr>
            <p:ph type="subTitle" idx="7"/>
          </p:nvPr>
        </p:nvSpPr>
        <p:spPr>
          <a:xfrm>
            <a:off x="3512850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2" name="Google Shape;462;p17"/>
          <p:cNvSpPr txBox="1">
            <a:spLocks noGrp="1"/>
          </p:cNvSpPr>
          <p:nvPr>
            <p:ph type="title" idx="8"/>
          </p:nvPr>
        </p:nvSpPr>
        <p:spPr>
          <a:xfrm>
            <a:off x="6305728" y="17778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3" name="Google Shape;463;p17"/>
          <p:cNvSpPr txBox="1">
            <a:spLocks noGrp="1"/>
          </p:cNvSpPr>
          <p:nvPr>
            <p:ph type="subTitle" idx="9"/>
          </p:nvPr>
        </p:nvSpPr>
        <p:spPr>
          <a:xfrm>
            <a:off x="6305725" y="23145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17"/>
          <p:cNvSpPr txBox="1">
            <a:spLocks noGrp="1"/>
          </p:cNvSpPr>
          <p:nvPr>
            <p:ph type="title" idx="13"/>
          </p:nvPr>
        </p:nvSpPr>
        <p:spPr>
          <a:xfrm>
            <a:off x="6305728" y="3211250"/>
            <a:ext cx="21183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5" name="Google Shape;465;p17"/>
          <p:cNvSpPr txBox="1">
            <a:spLocks noGrp="1"/>
          </p:cNvSpPr>
          <p:nvPr>
            <p:ph type="subTitle" idx="14"/>
          </p:nvPr>
        </p:nvSpPr>
        <p:spPr>
          <a:xfrm>
            <a:off x="6305725" y="3747975"/>
            <a:ext cx="2118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6" name="Google Shape;466;p17"/>
          <p:cNvSpPr txBox="1">
            <a:spLocks noGrp="1"/>
          </p:cNvSpPr>
          <p:nvPr>
            <p:ph type="title" idx="15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67" name="Google Shape;467;p17"/>
          <p:cNvGrpSpPr/>
          <p:nvPr/>
        </p:nvGrpSpPr>
        <p:grpSpPr>
          <a:xfrm>
            <a:off x="7895789" y="-867371"/>
            <a:ext cx="1368260" cy="1078296"/>
            <a:chOff x="4231725" y="-443721"/>
            <a:chExt cx="1368260" cy="1078296"/>
          </a:xfrm>
        </p:grpSpPr>
        <p:sp>
          <p:nvSpPr>
            <p:cNvPr id="468" name="Google Shape;468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7"/>
          <p:cNvGrpSpPr/>
          <p:nvPr/>
        </p:nvGrpSpPr>
        <p:grpSpPr>
          <a:xfrm>
            <a:off x="8380489" y="-105375"/>
            <a:ext cx="1129225" cy="1439250"/>
            <a:chOff x="5173625" y="-443725"/>
            <a:chExt cx="1129225" cy="1439250"/>
          </a:xfrm>
        </p:grpSpPr>
        <p:sp>
          <p:nvSpPr>
            <p:cNvPr id="471" name="Google Shape;471;p1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>
            <a:off x="8142568" y="-638771"/>
            <a:ext cx="1368260" cy="1078296"/>
            <a:chOff x="4231725" y="-443721"/>
            <a:chExt cx="1368260" cy="1078296"/>
          </a:xfrm>
        </p:grpSpPr>
        <p:sp>
          <p:nvSpPr>
            <p:cNvPr id="474" name="Google Shape;474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17"/>
          <p:cNvGrpSpPr/>
          <p:nvPr/>
        </p:nvGrpSpPr>
        <p:grpSpPr>
          <a:xfrm flipH="1">
            <a:off x="149468" y="-695771"/>
            <a:ext cx="1368260" cy="1078296"/>
            <a:chOff x="4231725" y="-443721"/>
            <a:chExt cx="1368260" cy="1078296"/>
          </a:xfrm>
        </p:grpSpPr>
        <p:sp>
          <p:nvSpPr>
            <p:cNvPr id="477" name="Google Shape;477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7"/>
          <p:cNvGrpSpPr/>
          <p:nvPr/>
        </p:nvGrpSpPr>
        <p:grpSpPr>
          <a:xfrm flipH="1">
            <a:off x="-97311" y="-467171"/>
            <a:ext cx="1368260" cy="1078296"/>
            <a:chOff x="4231725" y="-443721"/>
            <a:chExt cx="1368260" cy="1078296"/>
          </a:xfrm>
        </p:grpSpPr>
        <p:sp>
          <p:nvSpPr>
            <p:cNvPr id="480" name="Google Shape;480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7"/>
          <p:cNvGrpSpPr/>
          <p:nvPr/>
        </p:nvGrpSpPr>
        <p:grpSpPr>
          <a:xfrm flipH="1">
            <a:off x="-609048" y="-238571"/>
            <a:ext cx="1368260" cy="1078296"/>
            <a:chOff x="4231725" y="-443721"/>
            <a:chExt cx="1368260" cy="1078296"/>
          </a:xfrm>
        </p:grpSpPr>
        <p:sp>
          <p:nvSpPr>
            <p:cNvPr id="483" name="Google Shape;483;p17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5" name="Google Shape;485;p17"/>
          <p:cNvCxnSpPr/>
          <p:nvPr/>
        </p:nvCxnSpPr>
        <p:spPr>
          <a:xfrm>
            <a:off x="-6850" y="4601725"/>
            <a:ext cx="851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54383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8347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19" name="Google Shape;519;p20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520" name="Google Shape;520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-519445" y="4548261"/>
            <a:ext cx="2014791" cy="473128"/>
            <a:chOff x="-35118" y="4342063"/>
            <a:chExt cx="2014791" cy="473128"/>
          </a:xfrm>
        </p:grpSpPr>
        <p:sp>
          <p:nvSpPr>
            <p:cNvPr id="523" name="Google Shape;523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0"/>
          <p:cNvGrpSpPr/>
          <p:nvPr/>
        </p:nvGrpSpPr>
        <p:grpSpPr>
          <a:xfrm>
            <a:off x="283349" y="-475160"/>
            <a:ext cx="482550" cy="1505350"/>
            <a:chOff x="3121150" y="-443725"/>
            <a:chExt cx="482550" cy="1505350"/>
          </a:xfrm>
        </p:grpSpPr>
        <p:sp>
          <p:nvSpPr>
            <p:cNvPr id="526" name="Google Shape;526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0"/>
          <p:cNvGrpSpPr/>
          <p:nvPr/>
        </p:nvGrpSpPr>
        <p:grpSpPr>
          <a:xfrm>
            <a:off x="87035" y="-122260"/>
            <a:ext cx="482550" cy="1505350"/>
            <a:chOff x="3121150" y="-443725"/>
            <a:chExt cx="482550" cy="1505350"/>
          </a:xfrm>
        </p:grpSpPr>
        <p:sp>
          <p:nvSpPr>
            <p:cNvPr id="529" name="Google Shape;529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 flipH="1">
            <a:off x="8377659" y="-483877"/>
            <a:ext cx="482550" cy="1505350"/>
            <a:chOff x="3121150" y="-443725"/>
            <a:chExt cx="482550" cy="1505350"/>
          </a:xfrm>
        </p:grpSpPr>
        <p:sp>
          <p:nvSpPr>
            <p:cNvPr id="532" name="Google Shape;532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 flipH="1">
            <a:off x="8573974" y="-130977"/>
            <a:ext cx="482550" cy="1505350"/>
            <a:chOff x="3121150" y="-443725"/>
            <a:chExt cx="482550" cy="1505350"/>
          </a:xfrm>
        </p:grpSpPr>
        <p:sp>
          <p:nvSpPr>
            <p:cNvPr id="535" name="Google Shape;535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63865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1"/>
          <p:cNvGrpSpPr/>
          <p:nvPr/>
        </p:nvGrpSpPr>
        <p:grpSpPr>
          <a:xfrm rot="10800000" flipH="1">
            <a:off x="7503134" y="4535967"/>
            <a:ext cx="920275" cy="1078300"/>
            <a:chOff x="4679675" y="-443725"/>
            <a:chExt cx="920275" cy="1078300"/>
          </a:xfrm>
        </p:grpSpPr>
        <p:sp>
          <p:nvSpPr>
            <p:cNvPr id="539" name="Google Shape;539;p21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 rot="10800000" flipH="1">
            <a:off x="7997084" y="4251217"/>
            <a:ext cx="1129225" cy="1439250"/>
            <a:chOff x="5173625" y="-443725"/>
            <a:chExt cx="1129225" cy="1439250"/>
          </a:xfrm>
        </p:grpSpPr>
        <p:sp>
          <p:nvSpPr>
            <p:cNvPr id="542" name="Google Shape;542;p21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 rot="10800000" flipH="1">
            <a:off x="8527088" y="4255494"/>
            <a:ext cx="2240950" cy="1657325"/>
            <a:chOff x="4603700" y="-443725"/>
            <a:chExt cx="2240950" cy="1657325"/>
          </a:xfrm>
        </p:grpSpPr>
        <p:sp>
          <p:nvSpPr>
            <p:cNvPr id="545" name="Google Shape;545;p21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548" name="Google Shape;548;p21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" name="Google Shape;554;p21"/>
          <p:cNvGrpSpPr/>
          <p:nvPr/>
        </p:nvGrpSpPr>
        <p:grpSpPr>
          <a:xfrm>
            <a:off x="-1256133" y="715243"/>
            <a:ext cx="2014791" cy="473128"/>
            <a:chOff x="-35118" y="4342063"/>
            <a:chExt cx="2014791" cy="473128"/>
          </a:xfrm>
        </p:grpSpPr>
        <p:sp>
          <p:nvSpPr>
            <p:cNvPr id="555" name="Google Shape;555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-1179939" y="967068"/>
            <a:ext cx="2014791" cy="473128"/>
            <a:chOff x="-35118" y="4342063"/>
            <a:chExt cx="2014791" cy="473128"/>
          </a:xfrm>
        </p:grpSpPr>
        <p:sp>
          <p:nvSpPr>
            <p:cNvPr id="558" name="Google Shape;558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309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87588" y="-482281"/>
            <a:ext cx="482550" cy="1505350"/>
            <a:chOff x="3121150" y="-443725"/>
            <a:chExt cx="482550" cy="1505350"/>
          </a:xfrm>
        </p:grpSpPr>
        <p:sp>
          <p:nvSpPr>
            <p:cNvPr id="563" name="Google Shape;563;p2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999825" y="-467301"/>
            <a:ext cx="929375" cy="1078300"/>
            <a:chOff x="1990425" y="-443725"/>
            <a:chExt cx="929375" cy="1078300"/>
          </a:xfrm>
        </p:grpSpPr>
        <p:sp>
          <p:nvSpPr>
            <p:cNvPr id="566" name="Google Shape;566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296925" y="-1076901"/>
            <a:ext cx="1138350" cy="1439250"/>
            <a:chOff x="1287525" y="-443725"/>
            <a:chExt cx="1138350" cy="1439250"/>
          </a:xfrm>
        </p:grpSpPr>
        <p:sp>
          <p:nvSpPr>
            <p:cNvPr id="569" name="Google Shape;569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8582213" y="-482281"/>
            <a:ext cx="474200" cy="1505350"/>
            <a:chOff x="3995775" y="-443725"/>
            <a:chExt cx="474200" cy="1505350"/>
          </a:xfrm>
        </p:grpSpPr>
        <p:sp>
          <p:nvSpPr>
            <p:cNvPr id="572" name="Google Shape;572;p2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22"/>
          <p:cNvGrpSpPr/>
          <p:nvPr/>
        </p:nvGrpSpPr>
        <p:grpSpPr>
          <a:xfrm>
            <a:off x="7270475" y="-467301"/>
            <a:ext cx="920275" cy="1078300"/>
            <a:chOff x="4679675" y="-443725"/>
            <a:chExt cx="920275" cy="1078300"/>
          </a:xfrm>
        </p:grpSpPr>
        <p:sp>
          <p:nvSpPr>
            <p:cNvPr id="575" name="Google Shape;575;p2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7764425" y="-1076901"/>
            <a:ext cx="1129225" cy="1439250"/>
            <a:chOff x="5173625" y="-443725"/>
            <a:chExt cx="1129225" cy="1439250"/>
          </a:xfrm>
        </p:grpSpPr>
        <p:sp>
          <p:nvSpPr>
            <p:cNvPr id="578" name="Google Shape;578;p2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22"/>
          <p:cNvGrpSpPr/>
          <p:nvPr/>
        </p:nvGrpSpPr>
        <p:grpSpPr>
          <a:xfrm>
            <a:off x="-1220287" y="-761576"/>
            <a:ext cx="2249325" cy="1657325"/>
            <a:chOff x="746475" y="-443725"/>
            <a:chExt cx="2249325" cy="1657325"/>
          </a:xfrm>
        </p:grpSpPr>
        <p:sp>
          <p:nvSpPr>
            <p:cNvPr id="581" name="Google Shape;581;p22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8123338" y="-761576"/>
            <a:ext cx="2240950" cy="1657325"/>
            <a:chOff x="4603700" y="-443725"/>
            <a:chExt cx="2240950" cy="1657325"/>
          </a:xfrm>
        </p:grpSpPr>
        <p:sp>
          <p:nvSpPr>
            <p:cNvPr id="584" name="Google Shape;584;p22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22"/>
          <p:cNvGrpSpPr/>
          <p:nvPr/>
        </p:nvGrpSpPr>
        <p:grpSpPr>
          <a:xfrm>
            <a:off x="2926213" y="-467301"/>
            <a:ext cx="929375" cy="1078300"/>
            <a:chOff x="1990425" y="-443725"/>
            <a:chExt cx="929375" cy="1078300"/>
          </a:xfrm>
        </p:grpSpPr>
        <p:sp>
          <p:nvSpPr>
            <p:cNvPr id="587" name="Google Shape;587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22"/>
          <p:cNvGrpSpPr/>
          <p:nvPr/>
        </p:nvGrpSpPr>
        <p:grpSpPr>
          <a:xfrm>
            <a:off x="3535813" y="-695901"/>
            <a:ext cx="929375" cy="1078300"/>
            <a:chOff x="1990425" y="-443725"/>
            <a:chExt cx="929375" cy="1078300"/>
          </a:xfrm>
        </p:grpSpPr>
        <p:sp>
          <p:nvSpPr>
            <p:cNvPr id="590" name="Google Shape;590;p2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2"/>
          <p:cNvSpPr txBox="1">
            <a:spLocks noGrp="1"/>
          </p:cNvSpPr>
          <p:nvPr>
            <p:ph type="title" hasCustomPrompt="1"/>
          </p:nvPr>
        </p:nvSpPr>
        <p:spPr>
          <a:xfrm>
            <a:off x="1096600" y="262546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3" name="Google Shape;593;p22"/>
          <p:cNvSpPr txBox="1">
            <a:spLocks noGrp="1"/>
          </p:cNvSpPr>
          <p:nvPr>
            <p:ph type="subTitle" idx="1"/>
          </p:nvPr>
        </p:nvSpPr>
        <p:spPr>
          <a:xfrm>
            <a:off x="775750" y="385376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4" name="Google Shape;594;p22"/>
          <p:cNvSpPr txBox="1">
            <a:spLocks noGrp="1"/>
          </p:cNvSpPr>
          <p:nvPr>
            <p:ph type="title" idx="2"/>
          </p:nvPr>
        </p:nvSpPr>
        <p:spPr>
          <a:xfrm>
            <a:off x="775750" y="347456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title" idx="3" hasCustomPrompt="1"/>
          </p:nvPr>
        </p:nvSpPr>
        <p:spPr>
          <a:xfrm>
            <a:off x="37812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6" name="Google Shape;596;p22"/>
          <p:cNvSpPr txBox="1">
            <a:spLocks noGrp="1"/>
          </p:cNvSpPr>
          <p:nvPr>
            <p:ph type="subTitle" idx="4"/>
          </p:nvPr>
        </p:nvSpPr>
        <p:spPr>
          <a:xfrm>
            <a:off x="34603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7" name="Google Shape;597;p22"/>
          <p:cNvSpPr txBox="1">
            <a:spLocks noGrp="1"/>
          </p:cNvSpPr>
          <p:nvPr>
            <p:ph type="title" idx="5"/>
          </p:nvPr>
        </p:nvSpPr>
        <p:spPr>
          <a:xfrm>
            <a:off x="34603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title" idx="6" hasCustomPrompt="1"/>
          </p:nvPr>
        </p:nvSpPr>
        <p:spPr>
          <a:xfrm>
            <a:off x="6465800" y="2724513"/>
            <a:ext cx="1581600" cy="7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2"/>
          <p:cNvSpPr txBox="1">
            <a:spLocks noGrp="1"/>
          </p:cNvSpPr>
          <p:nvPr>
            <p:ph type="subTitle" idx="7"/>
          </p:nvPr>
        </p:nvSpPr>
        <p:spPr>
          <a:xfrm>
            <a:off x="6144950" y="3952810"/>
            <a:ext cx="22233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0" name="Google Shape;600;p22"/>
          <p:cNvSpPr txBox="1">
            <a:spLocks noGrp="1"/>
          </p:cNvSpPr>
          <p:nvPr>
            <p:ph type="title" idx="8"/>
          </p:nvPr>
        </p:nvSpPr>
        <p:spPr>
          <a:xfrm>
            <a:off x="6144950" y="3573610"/>
            <a:ext cx="2223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01" name="Google Shape;601;p22"/>
          <p:cNvGrpSpPr/>
          <p:nvPr/>
        </p:nvGrpSpPr>
        <p:grpSpPr>
          <a:xfrm>
            <a:off x="4852625" y="-1035569"/>
            <a:ext cx="1138350" cy="1439250"/>
            <a:chOff x="1287525" y="-443725"/>
            <a:chExt cx="1138350" cy="1439250"/>
          </a:xfrm>
        </p:grpSpPr>
        <p:sp>
          <p:nvSpPr>
            <p:cNvPr id="602" name="Google Shape;602;p2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37424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"/>
          <p:cNvSpPr txBox="1">
            <a:spLocks noGrp="1"/>
          </p:cNvSpPr>
          <p:nvPr>
            <p:ph type="title"/>
          </p:nvPr>
        </p:nvSpPr>
        <p:spPr>
          <a:xfrm>
            <a:off x="803750" y="1813650"/>
            <a:ext cx="33726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6" name="Google Shape;606;p23"/>
          <p:cNvSpPr txBox="1">
            <a:spLocks noGrp="1"/>
          </p:cNvSpPr>
          <p:nvPr>
            <p:ph type="subTitle" idx="1"/>
          </p:nvPr>
        </p:nvSpPr>
        <p:spPr>
          <a:xfrm>
            <a:off x="803738" y="2546138"/>
            <a:ext cx="34539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07" name="Google Shape;607;p23"/>
          <p:cNvGrpSpPr/>
          <p:nvPr/>
        </p:nvGrpSpPr>
        <p:grpSpPr>
          <a:xfrm>
            <a:off x="8429813" y="-482281"/>
            <a:ext cx="474200" cy="1505350"/>
            <a:chOff x="3995775" y="-443725"/>
            <a:chExt cx="474200" cy="1505350"/>
          </a:xfrm>
        </p:grpSpPr>
        <p:sp>
          <p:nvSpPr>
            <p:cNvPr id="608" name="Google Shape;608;p23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23"/>
          <p:cNvGrpSpPr/>
          <p:nvPr/>
        </p:nvGrpSpPr>
        <p:grpSpPr>
          <a:xfrm>
            <a:off x="7118075" y="-467301"/>
            <a:ext cx="920275" cy="1078300"/>
            <a:chOff x="4679675" y="-443725"/>
            <a:chExt cx="920275" cy="1078300"/>
          </a:xfrm>
        </p:grpSpPr>
        <p:sp>
          <p:nvSpPr>
            <p:cNvPr id="611" name="Google Shape;611;p23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3"/>
          <p:cNvGrpSpPr/>
          <p:nvPr/>
        </p:nvGrpSpPr>
        <p:grpSpPr>
          <a:xfrm>
            <a:off x="7612025" y="-1076901"/>
            <a:ext cx="1129225" cy="1439250"/>
            <a:chOff x="5173625" y="-443725"/>
            <a:chExt cx="1129225" cy="1439250"/>
          </a:xfrm>
        </p:grpSpPr>
        <p:sp>
          <p:nvSpPr>
            <p:cNvPr id="614" name="Google Shape;614;p2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7970938" y="-761576"/>
            <a:ext cx="2240950" cy="1657325"/>
            <a:chOff x="4603700" y="-443725"/>
            <a:chExt cx="2240950" cy="1657325"/>
          </a:xfrm>
        </p:grpSpPr>
        <p:sp>
          <p:nvSpPr>
            <p:cNvPr id="617" name="Google Shape;617;p2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3"/>
          <p:cNvGrpSpPr/>
          <p:nvPr/>
        </p:nvGrpSpPr>
        <p:grpSpPr>
          <a:xfrm rot="10800000" flipH="1">
            <a:off x="-483489" y="4432692"/>
            <a:ext cx="2014791" cy="473128"/>
            <a:chOff x="-35118" y="4342063"/>
            <a:chExt cx="2014791" cy="473128"/>
          </a:xfrm>
        </p:grpSpPr>
        <p:sp>
          <p:nvSpPr>
            <p:cNvPr id="620" name="Google Shape;620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23"/>
          <p:cNvGrpSpPr/>
          <p:nvPr/>
        </p:nvGrpSpPr>
        <p:grpSpPr>
          <a:xfrm>
            <a:off x="-483497" y="4392827"/>
            <a:ext cx="2014791" cy="473128"/>
            <a:chOff x="-35118" y="4342063"/>
            <a:chExt cx="2014791" cy="473128"/>
          </a:xfrm>
        </p:grpSpPr>
        <p:sp>
          <p:nvSpPr>
            <p:cNvPr id="623" name="Google Shape;623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>
            <a:off x="239988" y="-482281"/>
            <a:ext cx="482550" cy="1505350"/>
            <a:chOff x="3121150" y="-443725"/>
            <a:chExt cx="482550" cy="1505350"/>
          </a:xfrm>
        </p:grpSpPr>
        <p:sp>
          <p:nvSpPr>
            <p:cNvPr id="626" name="Google Shape;626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3"/>
          <p:cNvGrpSpPr/>
          <p:nvPr/>
        </p:nvGrpSpPr>
        <p:grpSpPr>
          <a:xfrm>
            <a:off x="444769" y="-913981"/>
            <a:ext cx="482550" cy="1505350"/>
            <a:chOff x="3121150" y="-443725"/>
            <a:chExt cx="482550" cy="1505350"/>
          </a:xfrm>
        </p:grpSpPr>
        <p:sp>
          <p:nvSpPr>
            <p:cNvPr id="629" name="Google Shape;629;p23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3"/>
          <p:cNvGrpSpPr/>
          <p:nvPr/>
        </p:nvGrpSpPr>
        <p:grpSpPr>
          <a:xfrm rot="5400000">
            <a:off x="965855" y="-856180"/>
            <a:ext cx="2290315" cy="1518337"/>
            <a:chOff x="-736445" y="1581995"/>
            <a:chExt cx="2290315" cy="1518337"/>
          </a:xfrm>
        </p:grpSpPr>
        <p:sp>
          <p:nvSpPr>
            <p:cNvPr id="632" name="Google Shape;632;p23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634" name="Google Shape;634;p23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5" name="Google Shape;635;p23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636" name="Google Shape;636;p23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23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23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639" name="Google Shape;639;p23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" name="Google Shape;641;p23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642" name="Google Shape;642;p23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644;p23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645" name="Google Shape;645;p23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677154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24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649" name="Google Shape;649;p24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4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652" name="Google Shape;652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-5400000">
            <a:off x="38041" y="-247490"/>
            <a:ext cx="2181860" cy="892524"/>
            <a:chOff x="6525475" y="148600"/>
            <a:chExt cx="2808779" cy="1148975"/>
          </a:xfrm>
        </p:grpSpPr>
        <p:sp>
          <p:nvSpPr>
            <p:cNvPr id="655" name="Google Shape;655;p24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6888680" y="-997823"/>
            <a:ext cx="1994692" cy="2439924"/>
            <a:chOff x="403404" y="-997823"/>
            <a:chExt cx="1994692" cy="2439924"/>
          </a:xfrm>
        </p:grpSpPr>
        <p:grpSp>
          <p:nvGrpSpPr>
            <p:cNvPr id="658" name="Google Shape;658;p24"/>
            <p:cNvGrpSpPr/>
            <p:nvPr/>
          </p:nvGrpSpPr>
          <p:grpSpPr>
            <a:xfrm>
              <a:off x="1202748" y="-317129"/>
              <a:ext cx="1195349" cy="1078296"/>
              <a:chOff x="4404625" y="-443721"/>
              <a:chExt cx="1195349" cy="1078296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4501128" y="-443721"/>
                <a:ext cx="109884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44046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661;p24"/>
            <p:cNvGrpSpPr/>
            <p:nvPr/>
          </p:nvGrpSpPr>
          <p:grpSpPr>
            <a:xfrm rot="-5400000">
              <a:off x="-241263" y="-353155"/>
              <a:ext cx="2181860" cy="892524"/>
              <a:chOff x="6525475" y="148600"/>
              <a:chExt cx="2808779" cy="114897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664;p24"/>
            <p:cNvGrpSpPr/>
            <p:nvPr/>
          </p:nvGrpSpPr>
          <p:grpSpPr>
            <a:xfrm rot="-5400000">
              <a:off x="182166" y="-95090"/>
              <a:ext cx="2181860" cy="892524"/>
              <a:chOff x="6525475" y="148600"/>
              <a:chExt cx="2808779" cy="114897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7" name="Google Shape;667;p24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8" name="Google Shape;668;p24"/>
          <p:cNvSpPr txBox="1">
            <a:spLocks noGrp="1"/>
          </p:cNvSpPr>
          <p:nvPr>
            <p:ph type="body" idx="1"/>
          </p:nvPr>
        </p:nvSpPr>
        <p:spPr>
          <a:xfrm>
            <a:off x="713250" y="1342250"/>
            <a:ext cx="7717500" cy="3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69" name="Google Shape;669;p24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670" name="Google Shape;670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673" name="Google Shape;673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rot="10800000">
            <a:off x="7239830" y="4310943"/>
            <a:ext cx="2014791" cy="473128"/>
            <a:chOff x="-35118" y="4342063"/>
            <a:chExt cx="2014791" cy="473128"/>
          </a:xfrm>
        </p:grpSpPr>
        <p:sp>
          <p:nvSpPr>
            <p:cNvPr id="676" name="Google Shape;676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248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8;p4">
            <a:extLst>
              <a:ext uri="{FF2B5EF4-FFF2-40B4-BE49-F238E27FC236}">
                <a16:creationId xmlns:a16="http://schemas.microsoft.com/office/drawing/2014/main" id="{D9978F47-C1CF-4D3B-A91A-E7BE584C2012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" name="Google Shape;109;p4">
            <a:extLst>
              <a:ext uri="{FF2B5EF4-FFF2-40B4-BE49-F238E27FC236}">
                <a16:creationId xmlns:a16="http://schemas.microsoft.com/office/drawing/2014/main" id="{94AB48ED-2673-4B5C-8CE4-F27AF54C5A9A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9" name="Google Shape;110;p4">
              <a:extLst>
                <a:ext uri="{FF2B5EF4-FFF2-40B4-BE49-F238E27FC236}">
                  <a16:creationId xmlns:a16="http://schemas.microsoft.com/office/drawing/2014/main" id="{1402357D-6688-409A-91EC-1E826903D6BA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;p4">
              <a:extLst>
                <a:ext uri="{FF2B5EF4-FFF2-40B4-BE49-F238E27FC236}">
                  <a16:creationId xmlns:a16="http://schemas.microsoft.com/office/drawing/2014/main" id="{96183E11-1DB5-46CC-8991-0448E1B0D20D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12;p4">
            <a:extLst>
              <a:ext uri="{FF2B5EF4-FFF2-40B4-BE49-F238E27FC236}">
                <a16:creationId xmlns:a16="http://schemas.microsoft.com/office/drawing/2014/main" id="{B69EA2CB-DF3C-4A6A-BF22-8D57B4D101E8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2" name="Google Shape;113;p4">
              <a:extLst>
                <a:ext uri="{FF2B5EF4-FFF2-40B4-BE49-F238E27FC236}">
                  <a16:creationId xmlns:a16="http://schemas.microsoft.com/office/drawing/2014/main" id="{CDC517CF-D7E9-47F4-9D10-DA8DAD36D6E2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6" name="Google Shape;114;p4">
                <a:extLst>
                  <a:ext uri="{FF2B5EF4-FFF2-40B4-BE49-F238E27FC236}">
                    <a16:creationId xmlns:a16="http://schemas.microsoft.com/office/drawing/2014/main" id="{2F811B85-CC97-404A-817E-53EDCCD6E173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5;p4">
                <a:extLst>
                  <a:ext uri="{FF2B5EF4-FFF2-40B4-BE49-F238E27FC236}">
                    <a16:creationId xmlns:a16="http://schemas.microsoft.com/office/drawing/2014/main" id="{EFBE7E46-8601-489C-B508-2866B5C4EA97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16;p4">
              <a:extLst>
                <a:ext uri="{FF2B5EF4-FFF2-40B4-BE49-F238E27FC236}">
                  <a16:creationId xmlns:a16="http://schemas.microsoft.com/office/drawing/2014/main" id="{5FBC283E-752F-4907-BA9F-435AA0A0F473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4" name="Google Shape;117;p4">
                <a:extLst>
                  <a:ext uri="{FF2B5EF4-FFF2-40B4-BE49-F238E27FC236}">
                    <a16:creationId xmlns:a16="http://schemas.microsoft.com/office/drawing/2014/main" id="{8013249F-CDB0-4611-8B26-56206C0EA2A0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8;p4">
                <a:extLst>
                  <a:ext uri="{FF2B5EF4-FFF2-40B4-BE49-F238E27FC236}">
                    <a16:creationId xmlns:a16="http://schemas.microsoft.com/office/drawing/2014/main" id="{07A2A571-7C15-4657-B470-A057AA133A92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119;p4">
            <a:extLst>
              <a:ext uri="{FF2B5EF4-FFF2-40B4-BE49-F238E27FC236}">
                <a16:creationId xmlns:a16="http://schemas.microsoft.com/office/drawing/2014/main" id="{08DA651F-28FA-454E-A432-C577BBB7B770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9" name="Google Shape;120;p4">
              <a:extLst>
                <a:ext uri="{FF2B5EF4-FFF2-40B4-BE49-F238E27FC236}">
                  <a16:creationId xmlns:a16="http://schemas.microsoft.com/office/drawing/2014/main" id="{9736E36B-C782-4B9F-A9C7-3EA2E97D807E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;p4">
              <a:extLst>
                <a:ext uri="{FF2B5EF4-FFF2-40B4-BE49-F238E27FC236}">
                  <a16:creationId xmlns:a16="http://schemas.microsoft.com/office/drawing/2014/main" id="{991DDDAC-8441-4451-BC1A-3CD0BD6BF036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22;p4">
            <a:extLst>
              <a:ext uri="{FF2B5EF4-FFF2-40B4-BE49-F238E27FC236}">
                <a16:creationId xmlns:a16="http://schemas.microsoft.com/office/drawing/2014/main" id="{1D62401A-5C75-4965-9D4A-7B7C7DEB5F02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2" name="Google Shape;123;p4">
              <a:extLst>
                <a:ext uri="{FF2B5EF4-FFF2-40B4-BE49-F238E27FC236}">
                  <a16:creationId xmlns:a16="http://schemas.microsoft.com/office/drawing/2014/main" id="{A73F2ED6-32A2-404E-BCFD-F1ABAB2B8E42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;p4">
              <a:extLst>
                <a:ext uri="{FF2B5EF4-FFF2-40B4-BE49-F238E27FC236}">
                  <a16:creationId xmlns:a16="http://schemas.microsoft.com/office/drawing/2014/main" id="{E3CDE2C2-0770-4A7C-9591-8A02849196B5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5;p4">
            <a:extLst>
              <a:ext uri="{FF2B5EF4-FFF2-40B4-BE49-F238E27FC236}">
                <a16:creationId xmlns:a16="http://schemas.microsoft.com/office/drawing/2014/main" id="{6645D44A-28BE-4CC7-A50C-EA42A6DA295D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5" name="Google Shape;126;p4">
              <a:extLst>
                <a:ext uri="{FF2B5EF4-FFF2-40B4-BE49-F238E27FC236}">
                  <a16:creationId xmlns:a16="http://schemas.microsoft.com/office/drawing/2014/main" id="{F308C405-DEB0-442C-BBCE-51129AD4F71A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;p4">
              <a:extLst>
                <a:ext uri="{FF2B5EF4-FFF2-40B4-BE49-F238E27FC236}">
                  <a16:creationId xmlns:a16="http://schemas.microsoft.com/office/drawing/2014/main" id="{4D1053D9-0A30-428A-9EEC-9218F3ECC570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DB413B-6FDC-41E9-82FB-C8F849616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A8D42-3D1A-4094-9244-DF9549D99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91AAA-CCC5-4CAE-A292-E5F1DF5B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28A0-57E3-4E4E-9DF0-6BB47FB4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C6864-5C22-48C6-B872-85C18394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296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0" name="Google Shape;680;p25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79890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body" idx="1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55472" fill="none" extrusionOk="0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fill="none" extrusionOk="0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52593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"/>
          <p:cNvSpPr txBox="1">
            <a:spLocks noGrp="1"/>
          </p:cNvSpPr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0" name="Google Shape;720;p27"/>
          <p:cNvSpPr txBox="1">
            <a:spLocks noGrp="1"/>
          </p:cNvSpPr>
          <p:nvPr>
            <p:ph type="subTitle" idx="1"/>
          </p:nvPr>
        </p:nvSpPr>
        <p:spPr>
          <a:xfrm>
            <a:off x="713325" y="1736300"/>
            <a:ext cx="35835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1" name="Google Shape;721;p27"/>
          <p:cNvSpPr txBox="1"/>
          <p:nvPr/>
        </p:nvSpPr>
        <p:spPr>
          <a:xfrm>
            <a:off x="713325" y="3571950"/>
            <a:ext cx="33288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27"/>
          <p:cNvSpPr/>
          <p:nvPr/>
        </p:nvSpPr>
        <p:spPr>
          <a:xfrm>
            <a:off x="8125138" y="1179072"/>
            <a:ext cx="39607" cy="39607"/>
          </a:xfrm>
          <a:custGeom>
            <a:avLst/>
            <a:gdLst/>
            <a:ahLst/>
            <a:cxnLst/>
            <a:rect l="l" t="t" r="r" b="b"/>
            <a:pathLst>
              <a:path w="1217" h="1217" extrusionOk="0">
                <a:moveTo>
                  <a:pt x="609" y="1"/>
                </a:moveTo>
                <a:cubicBezTo>
                  <a:pt x="274" y="1"/>
                  <a:pt x="1" y="274"/>
                  <a:pt x="1" y="609"/>
                </a:cubicBezTo>
                <a:cubicBezTo>
                  <a:pt x="1" y="943"/>
                  <a:pt x="27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4"/>
                  <a:pt x="943" y="1"/>
                  <a:pt x="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27"/>
          <p:cNvGrpSpPr/>
          <p:nvPr/>
        </p:nvGrpSpPr>
        <p:grpSpPr>
          <a:xfrm flipH="1">
            <a:off x="7136201" y="4054216"/>
            <a:ext cx="2074949" cy="962378"/>
            <a:chOff x="-85249" y="3960975"/>
            <a:chExt cx="2074949" cy="962378"/>
          </a:xfrm>
        </p:grpSpPr>
        <p:grpSp>
          <p:nvGrpSpPr>
            <p:cNvPr id="724" name="Google Shape;724;p27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25" name="Google Shape;725;p27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27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28" name="Google Shape;728;p27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27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731" name="Google Shape;731;p27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3" name="Google Shape;733;p27"/>
          <p:cNvGrpSpPr/>
          <p:nvPr/>
        </p:nvGrpSpPr>
        <p:grpSpPr>
          <a:xfrm>
            <a:off x="7691206" y="833500"/>
            <a:ext cx="2649775" cy="3476500"/>
            <a:chOff x="7691206" y="833500"/>
            <a:chExt cx="2649775" cy="3476500"/>
          </a:xfrm>
        </p:grpSpPr>
        <p:sp>
          <p:nvSpPr>
            <p:cNvPr id="734" name="Google Shape;734;p27"/>
            <p:cNvSpPr/>
            <p:nvPr/>
          </p:nvSpPr>
          <p:spPr>
            <a:xfrm>
              <a:off x="7691206" y="2268175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691206" y="27583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" name="Google Shape;736;p27"/>
            <p:cNvGrpSpPr/>
            <p:nvPr/>
          </p:nvGrpSpPr>
          <p:grpSpPr>
            <a:xfrm>
              <a:off x="7795306" y="833500"/>
              <a:ext cx="2545675" cy="3476500"/>
              <a:chOff x="7795306" y="833500"/>
              <a:chExt cx="2545675" cy="3476500"/>
            </a:xfrm>
          </p:grpSpPr>
          <p:sp>
            <p:nvSpPr>
              <p:cNvPr id="737" name="Google Shape;737;p27"/>
              <p:cNvSpPr/>
              <p:nvPr/>
            </p:nvSpPr>
            <p:spPr>
              <a:xfrm>
                <a:off x="7900181" y="2373025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0" y="2007"/>
                    </a:moveTo>
                    <a:cubicBezTo>
                      <a:pt x="0" y="3831"/>
                      <a:pt x="2189" y="4712"/>
                      <a:pt x="3465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0" y="913"/>
                      <a:pt x="0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7988331" y="14794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36536"/>
                    </a:moveTo>
                    <a:lnTo>
                      <a:pt x="36262" y="0"/>
                    </a:lnTo>
                    <a:lnTo>
                      <a:pt x="9371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7795306" y="8335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59272"/>
                    </a:moveTo>
                    <a:lnTo>
                      <a:pt x="25442" y="59272"/>
                    </a:lnTo>
                    <a:lnTo>
                      <a:pt x="25442" y="33435"/>
                    </a:lnTo>
                    <a:lnTo>
                      <a:pt x="66871" y="33435"/>
                    </a:lnTo>
                    <a:lnTo>
                      <a:pt x="66871" y="0"/>
                    </a:lnTo>
                    <a:lnTo>
                      <a:pt x="10182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7900181" y="2653425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0" y="2706"/>
                    </a:moveTo>
                    <a:cubicBezTo>
                      <a:pt x="0" y="913"/>
                      <a:pt x="2189" y="1"/>
                      <a:pt x="3465" y="1277"/>
                    </a:cubicBezTo>
                    <a:cubicBezTo>
                      <a:pt x="4742" y="2554"/>
                      <a:pt x="3830" y="4742"/>
                      <a:pt x="2037" y="4742"/>
                    </a:cubicBezTo>
                    <a:cubicBezTo>
                      <a:pt x="912" y="4742"/>
                      <a:pt x="0" y="3830"/>
                      <a:pt x="0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7988331" y="2750700"/>
                <a:ext cx="2342775" cy="913400"/>
              </a:xfrm>
              <a:custGeom>
                <a:avLst/>
                <a:gdLst/>
                <a:ahLst/>
                <a:cxnLst/>
                <a:rect l="l" t="t" r="r" b="b"/>
                <a:pathLst>
                  <a:path w="93711" h="36536" fill="none" extrusionOk="0">
                    <a:moveTo>
                      <a:pt x="0" y="0"/>
                    </a:moveTo>
                    <a:lnTo>
                      <a:pt x="36262" y="36536"/>
                    </a:lnTo>
                    <a:lnTo>
                      <a:pt x="93710" y="36536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7795306" y="2828200"/>
                <a:ext cx="2545675" cy="1481800"/>
              </a:xfrm>
              <a:custGeom>
                <a:avLst/>
                <a:gdLst/>
                <a:ahLst/>
                <a:cxnLst/>
                <a:rect l="l" t="t" r="r" b="b"/>
                <a:pathLst>
                  <a:path w="101827" h="59272" fill="none" extrusionOk="0">
                    <a:moveTo>
                      <a:pt x="1" y="1"/>
                    </a:moveTo>
                    <a:lnTo>
                      <a:pt x="25442" y="1"/>
                    </a:lnTo>
                    <a:lnTo>
                      <a:pt x="25442" y="25837"/>
                    </a:lnTo>
                    <a:lnTo>
                      <a:pt x="66871" y="25837"/>
                    </a:lnTo>
                    <a:lnTo>
                      <a:pt x="66871" y="59272"/>
                    </a:lnTo>
                    <a:lnTo>
                      <a:pt x="101826" y="59272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3" name="Google Shape;743;p27"/>
              <p:cNvGrpSpPr/>
              <p:nvPr/>
            </p:nvGrpSpPr>
            <p:grpSpPr>
              <a:xfrm>
                <a:off x="8530783" y="2299824"/>
                <a:ext cx="640686" cy="543853"/>
                <a:chOff x="10364519" y="2624211"/>
                <a:chExt cx="640686" cy="543853"/>
              </a:xfrm>
            </p:grpSpPr>
            <p:sp>
              <p:nvSpPr>
                <p:cNvPr id="744" name="Google Shape;744;p27"/>
                <p:cNvSpPr/>
                <p:nvPr/>
              </p:nvSpPr>
              <p:spPr>
                <a:xfrm>
                  <a:off x="10364519" y="2624211"/>
                  <a:ext cx="640686" cy="13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2" h="3131" extrusionOk="0">
                      <a:moveTo>
                        <a:pt x="426" y="0"/>
                      </a:moveTo>
                      <a:lnTo>
                        <a:pt x="0" y="395"/>
                      </a:lnTo>
                      <a:lnTo>
                        <a:pt x="2736" y="3131"/>
                      </a:lnTo>
                      <a:lnTo>
                        <a:pt x="14681" y="3131"/>
                      </a:lnTo>
                      <a:lnTo>
                        <a:pt x="14681" y="2553"/>
                      </a:lnTo>
                      <a:lnTo>
                        <a:pt x="2979" y="2553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0375123" y="3040687"/>
                  <a:ext cx="630082" cy="127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39" h="2919" extrusionOk="0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395" y="2918"/>
                      </a:lnTo>
                      <a:lnTo>
                        <a:pt x="2736" y="578"/>
                      </a:lnTo>
                      <a:lnTo>
                        <a:pt x="14438" y="578"/>
                      </a:lnTo>
                      <a:lnTo>
                        <a:pt x="1443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168656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23016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08876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29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8;p4">
            <a:extLst>
              <a:ext uri="{FF2B5EF4-FFF2-40B4-BE49-F238E27FC236}">
                <a16:creationId xmlns:a16="http://schemas.microsoft.com/office/drawing/2014/main" id="{CE02618C-48B5-41F8-B931-C338FF98BE33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9" name="Google Shape;109;p4">
            <a:extLst>
              <a:ext uri="{FF2B5EF4-FFF2-40B4-BE49-F238E27FC236}">
                <a16:creationId xmlns:a16="http://schemas.microsoft.com/office/drawing/2014/main" id="{309DC3D5-252B-40F5-9EA4-4BC2AF628894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0" name="Google Shape;110;p4">
              <a:extLst>
                <a:ext uri="{FF2B5EF4-FFF2-40B4-BE49-F238E27FC236}">
                  <a16:creationId xmlns:a16="http://schemas.microsoft.com/office/drawing/2014/main" id="{0C8164E5-1D91-46C7-89B0-51909F2C2C1F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1;p4">
              <a:extLst>
                <a:ext uri="{FF2B5EF4-FFF2-40B4-BE49-F238E27FC236}">
                  <a16:creationId xmlns:a16="http://schemas.microsoft.com/office/drawing/2014/main" id="{2E729617-CBD7-4083-99F6-3F0E9A203D1A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12;p4">
            <a:extLst>
              <a:ext uri="{FF2B5EF4-FFF2-40B4-BE49-F238E27FC236}">
                <a16:creationId xmlns:a16="http://schemas.microsoft.com/office/drawing/2014/main" id="{C4C287B2-4A9B-4065-B099-4C1B0035D312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3" name="Google Shape;113;p4">
              <a:extLst>
                <a:ext uri="{FF2B5EF4-FFF2-40B4-BE49-F238E27FC236}">
                  <a16:creationId xmlns:a16="http://schemas.microsoft.com/office/drawing/2014/main" id="{85D21D98-C4B5-454A-A438-A68C833A54BF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7" name="Google Shape;114;p4">
                <a:extLst>
                  <a:ext uri="{FF2B5EF4-FFF2-40B4-BE49-F238E27FC236}">
                    <a16:creationId xmlns:a16="http://schemas.microsoft.com/office/drawing/2014/main" id="{68355A4C-0D6B-4ABD-B392-30E068D219B1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5;p4">
                <a:extLst>
                  <a:ext uri="{FF2B5EF4-FFF2-40B4-BE49-F238E27FC236}">
                    <a16:creationId xmlns:a16="http://schemas.microsoft.com/office/drawing/2014/main" id="{2695BC93-CD66-433B-859F-DD74B497465D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16;p4">
              <a:extLst>
                <a:ext uri="{FF2B5EF4-FFF2-40B4-BE49-F238E27FC236}">
                  <a16:creationId xmlns:a16="http://schemas.microsoft.com/office/drawing/2014/main" id="{023C3F33-F593-41C4-AB72-5E192B79773A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5" name="Google Shape;117;p4">
                <a:extLst>
                  <a:ext uri="{FF2B5EF4-FFF2-40B4-BE49-F238E27FC236}">
                    <a16:creationId xmlns:a16="http://schemas.microsoft.com/office/drawing/2014/main" id="{DDB4595E-121E-4E56-AB1B-08F5325AFF52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8;p4">
                <a:extLst>
                  <a:ext uri="{FF2B5EF4-FFF2-40B4-BE49-F238E27FC236}">
                    <a16:creationId xmlns:a16="http://schemas.microsoft.com/office/drawing/2014/main" id="{3B1D2AB5-DF37-4CF2-96AC-CCA28A95B8D0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119;p4">
            <a:extLst>
              <a:ext uri="{FF2B5EF4-FFF2-40B4-BE49-F238E27FC236}">
                <a16:creationId xmlns:a16="http://schemas.microsoft.com/office/drawing/2014/main" id="{DBD8D89C-6B9A-4771-8DB1-1774CFA315F8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20" name="Google Shape;120;p4">
              <a:extLst>
                <a:ext uri="{FF2B5EF4-FFF2-40B4-BE49-F238E27FC236}">
                  <a16:creationId xmlns:a16="http://schemas.microsoft.com/office/drawing/2014/main" id="{394AB06F-BA29-4F44-8A09-EA10EBFEE728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1;p4">
              <a:extLst>
                <a:ext uri="{FF2B5EF4-FFF2-40B4-BE49-F238E27FC236}">
                  <a16:creationId xmlns:a16="http://schemas.microsoft.com/office/drawing/2014/main" id="{84D5F778-345E-4772-977E-D3D567509BCB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22;p4">
            <a:extLst>
              <a:ext uri="{FF2B5EF4-FFF2-40B4-BE49-F238E27FC236}">
                <a16:creationId xmlns:a16="http://schemas.microsoft.com/office/drawing/2014/main" id="{A9B91845-7F1F-4814-A2D7-B7BB8B57C083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3" name="Google Shape;123;p4">
              <a:extLst>
                <a:ext uri="{FF2B5EF4-FFF2-40B4-BE49-F238E27FC236}">
                  <a16:creationId xmlns:a16="http://schemas.microsoft.com/office/drawing/2014/main" id="{6A8BA54E-CB06-4CC1-9AC3-FD2720A3FA8F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;p4">
              <a:extLst>
                <a:ext uri="{FF2B5EF4-FFF2-40B4-BE49-F238E27FC236}">
                  <a16:creationId xmlns:a16="http://schemas.microsoft.com/office/drawing/2014/main" id="{98C1EF75-10FD-4E07-BB68-F66BAC72FF55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25;p4">
            <a:extLst>
              <a:ext uri="{FF2B5EF4-FFF2-40B4-BE49-F238E27FC236}">
                <a16:creationId xmlns:a16="http://schemas.microsoft.com/office/drawing/2014/main" id="{09BB92FE-DA3E-4B55-9E03-5FE6792956AD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6" name="Google Shape;126;p4">
              <a:extLst>
                <a:ext uri="{FF2B5EF4-FFF2-40B4-BE49-F238E27FC236}">
                  <a16:creationId xmlns:a16="http://schemas.microsoft.com/office/drawing/2014/main" id="{F8AA27D2-921B-4FB1-9A6C-B270DBCCAB63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;p4">
              <a:extLst>
                <a:ext uri="{FF2B5EF4-FFF2-40B4-BE49-F238E27FC236}">
                  <a16:creationId xmlns:a16="http://schemas.microsoft.com/office/drawing/2014/main" id="{0A5462AC-5BDA-457D-A0F7-DCC9D11332FB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325945-09D0-4B72-9E83-2554B3E1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5D41-B0C2-4817-B1F8-AABFF9B52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5BB05-C24C-4C96-9A2A-25511EA73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D1A92-4E30-4DEB-89BF-A66A387A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19443-4479-4715-BBEF-6686EE6B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02439-278E-4C2E-A76C-69533240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8;p4">
            <a:extLst>
              <a:ext uri="{FF2B5EF4-FFF2-40B4-BE49-F238E27FC236}">
                <a16:creationId xmlns:a16="http://schemas.microsoft.com/office/drawing/2014/main" id="{97598FDD-827C-4130-A567-AAA848548B57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1" name="Google Shape;109;p4">
            <a:extLst>
              <a:ext uri="{FF2B5EF4-FFF2-40B4-BE49-F238E27FC236}">
                <a16:creationId xmlns:a16="http://schemas.microsoft.com/office/drawing/2014/main" id="{5B92CAD9-59B1-42CF-BC3C-AF239F72A13C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2" name="Google Shape;110;p4">
              <a:extLst>
                <a:ext uri="{FF2B5EF4-FFF2-40B4-BE49-F238E27FC236}">
                  <a16:creationId xmlns:a16="http://schemas.microsoft.com/office/drawing/2014/main" id="{6126B353-220C-4430-8E89-E835FE86609E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1;p4">
              <a:extLst>
                <a:ext uri="{FF2B5EF4-FFF2-40B4-BE49-F238E27FC236}">
                  <a16:creationId xmlns:a16="http://schemas.microsoft.com/office/drawing/2014/main" id="{4ED6F53C-B1D5-460A-8BD5-B0C839F5A36C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2;p4">
            <a:extLst>
              <a:ext uri="{FF2B5EF4-FFF2-40B4-BE49-F238E27FC236}">
                <a16:creationId xmlns:a16="http://schemas.microsoft.com/office/drawing/2014/main" id="{709538B6-2E8A-472B-B797-09929300D123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5" name="Google Shape;113;p4">
              <a:extLst>
                <a:ext uri="{FF2B5EF4-FFF2-40B4-BE49-F238E27FC236}">
                  <a16:creationId xmlns:a16="http://schemas.microsoft.com/office/drawing/2014/main" id="{43DA5CD8-5E59-492D-A819-197C143D4A49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9" name="Google Shape;114;p4">
                <a:extLst>
                  <a:ext uri="{FF2B5EF4-FFF2-40B4-BE49-F238E27FC236}">
                    <a16:creationId xmlns:a16="http://schemas.microsoft.com/office/drawing/2014/main" id="{1699437A-1001-48AB-8206-C9D06BEB7490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5;p4">
                <a:extLst>
                  <a:ext uri="{FF2B5EF4-FFF2-40B4-BE49-F238E27FC236}">
                    <a16:creationId xmlns:a16="http://schemas.microsoft.com/office/drawing/2014/main" id="{F89DF07B-8A9E-4CEA-94AB-7C4E0CC5EEAC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16;p4">
              <a:extLst>
                <a:ext uri="{FF2B5EF4-FFF2-40B4-BE49-F238E27FC236}">
                  <a16:creationId xmlns:a16="http://schemas.microsoft.com/office/drawing/2014/main" id="{DA14F45F-AA94-4C27-AA88-B74D45594927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7" name="Google Shape;117;p4">
                <a:extLst>
                  <a:ext uri="{FF2B5EF4-FFF2-40B4-BE49-F238E27FC236}">
                    <a16:creationId xmlns:a16="http://schemas.microsoft.com/office/drawing/2014/main" id="{084B3270-4F9E-4F86-8BB4-FFB795CD2E46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8;p4">
                <a:extLst>
                  <a:ext uri="{FF2B5EF4-FFF2-40B4-BE49-F238E27FC236}">
                    <a16:creationId xmlns:a16="http://schemas.microsoft.com/office/drawing/2014/main" id="{45F3D42A-8A45-4B23-9022-F14799920A90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Google Shape;119;p4">
            <a:extLst>
              <a:ext uri="{FF2B5EF4-FFF2-40B4-BE49-F238E27FC236}">
                <a16:creationId xmlns:a16="http://schemas.microsoft.com/office/drawing/2014/main" id="{4E8DB876-E042-4948-9138-37F5A35B3E34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22" name="Google Shape;120;p4">
              <a:extLst>
                <a:ext uri="{FF2B5EF4-FFF2-40B4-BE49-F238E27FC236}">
                  <a16:creationId xmlns:a16="http://schemas.microsoft.com/office/drawing/2014/main" id="{5282455B-5A22-4F16-96BE-F6082D8846CE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1;p4">
              <a:extLst>
                <a:ext uri="{FF2B5EF4-FFF2-40B4-BE49-F238E27FC236}">
                  <a16:creationId xmlns:a16="http://schemas.microsoft.com/office/drawing/2014/main" id="{2DE2622B-2E6B-4423-B76E-FC67F54634B1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2;p4">
            <a:extLst>
              <a:ext uri="{FF2B5EF4-FFF2-40B4-BE49-F238E27FC236}">
                <a16:creationId xmlns:a16="http://schemas.microsoft.com/office/drawing/2014/main" id="{4F75A0EE-D42F-4B98-A908-012480B697E5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5" name="Google Shape;123;p4">
              <a:extLst>
                <a:ext uri="{FF2B5EF4-FFF2-40B4-BE49-F238E27FC236}">
                  <a16:creationId xmlns:a16="http://schemas.microsoft.com/office/drawing/2014/main" id="{B86D0ED0-45BE-4CAD-AF9D-777F5703B8A6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;p4">
              <a:extLst>
                <a:ext uri="{FF2B5EF4-FFF2-40B4-BE49-F238E27FC236}">
                  <a16:creationId xmlns:a16="http://schemas.microsoft.com/office/drawing/2014/main" id="{DFAFA9C7-1B5A-4179-8BD6-036CD67E839A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5;p4">
            <a:extLst>
              <a:ext uri="{FF2B5EF4-FFF2-40B4-BE49-F238E27FC236}">
                <a16:creationId xmlns:a16="http://schemas.microsoft.com/office/drawing/2014/main" id="{E2BFE46C-5C74-4736-944C-EBB10BEB7487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8" name="Google Shape;126;p4">
              <a:extLst>
                <a:ext uri="{FF2B5EF4-FFF2-40B4-BE49-F238E27FC236}">
                  <a16:creationId xmlns:a16="http://schemas.microsoft.com/office/drawing/2014/main" id="{E4E8DF1E-8FF9-4030-8C95-DA9D15694B8D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;p4">
              <a:extLst>
                <a:ext uri="{FF2B5EF4-FFF2-40B4-BE49-F238E27FC236}">
                  <a16:creationId xmlns:a16="http://schemas.microsoft.com/office/drawing/2014/main" id="{E4AC056E-02D5-414F-9A90-1BFB42214B84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AA1990-D09F-42FF-B434-EA8931E8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111FC-D7E1-4A48-BEA7-B8679B2F6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C1AC4-88ED-442E-8C13-D8B819A73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4F5F7-F7E6-4C24-8A53-F35F54A5B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C77AB-48E3-43AA-A4D0-80075D571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493A1-EC41-40F2-8105-585F75E1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2D7D22-F493-44AE-8D27-FFF6DE7EF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2A12E-B274-4D31-B4CA-00F2F8E2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6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8;p4">
            <a:extLst>
              <a:ext uri="{FF2B5EF4-FFF2-40B4-BE49-F238E27FC236}">
                <a16:creationId xmlns:a16="http://schemas.microsoft.com/office/drawing/2014/main" id="{4CC9317C-B017-42A8-905E-52D988A9B36F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7" name="Google Shape;109;p4">
            <a:extLst>
              <a:ext uri="{FF2B5EF4-FFF2-40B4-BE49-F238E27FC236}">
                <a16:creationId xmlns:a16="http://schemas.microsoft.com/office/drawing/2014/main" id="{FFF2D378-4664-4355-B693-63386F9ED5FF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8" name="Google Shape;110;p4">
              <a:extLst>
                <a:ext uri="{FF2B5EF4-FFF2-40B4-BE49-F238E27FC236}">
                  <a16:creationId xmlns:a16="http://schemas.microsoft.com/office/drawing/2014/main" id="{F43AFE79-079D-490E-BFE1-A8F7101818E7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;p4">
              <a:extLst>
                <a:ext uri="{FF2B5EF4-FFF2-40B4-BE49-F238E27FC236}">
                  <a16:creationId xmlns:a16="http://schemas.microsoft.com/office/drawing/2014/main" id="{796EA07B-4336-4829-A4BA-6732024E670C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12;p4">
            <a:extLst>
              <a:ext uri="{FF2B5EF4-FFF2-40B4-BE49-F238E27FC236}">
                <a16:creationId xmlns:a16="http://schemas.microsoft.com/office/drawing/2014/main" id="{D1D30E5B-A40B-4DD2-9113-43AB6001194C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" name="Google Shape;113;p4">
              <a:extLst>
                <a:ext uri="{FF2B5EF4-FFF2-40B4-BE49-F238E27FC236}">
                  <a16:creationId xmlns:a16="http://schemas.microsoft.com/office/drawing/2014/main" id="{69C8A290-0050-4022-8E52-4EC84358D16E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5" name="Google Shape;114;p4">
                <a:extLst>
                  <a:ext uri="{FF2B5EF4-FFF2-40B4-BE49-F238E27FC236}">
                    <a16:creationId xmlns:a16="http://schemas.microsoft.com/office/drawing/2014/main" id="{2EC852D7-D3C9-42EE-B038-3E537AC4B7E6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5;p4">
                <a:extLst>
                  <a:ext uri="{FF2B5EF4-FFF2-40B4-BE49-F238E27FC236}">
                    <a16:creationId xmlns:a16="http://schemas.microsoft.com/office/drawing/2014/main" id="{2D91CE9E-EA84-4350-9F48-81F095E65905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16;p4">
              <a:extLst>
                <a:ext uri="{FF2B5EF4-FFF2-40B4-BE49-F238E27FC236}">
                  <a16:creationId xmlns:a16="http://schemas.microsoft.com/office/drawing/2014/main" id="{ECE00806-F509-41F9-A4B9-9CCF4FB4BB37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3" name="Google Shape;117;p4">
                <a:extLst>
                  <a:ext uri="{FF2B5EF4-FFF2-40B4-BE49-F238E27FC236}">
                    <a16:creationId xmlns:a16="http://schemas.microsoft.com/office/drawing/2014/main" id="{E7D5B4DC-4AC3-4A45-BB48-C97F11CC582F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8;p4">
                <a:extLst>
                  <a:ext uri="{FF2B5EF4-FFF2-40B4-BE49-F238E27FC236}">
                    <a16:creationId xmlns:a16="http://schemas.microsoft.com/office/drawing/2014/main" id="{CB004B78-E87D-4D19-9ADE-1002E64F06C7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oogle Shape;119;p4">
            <a:extLst>
              <a:ext uri="{FF2B5EF4-FFF2-40B4-BE49-F238E27FC236}">
                <a16:creationId xmlns:a16="http://schemas.microsoft.com/office/drawing/2014/main" id="{B765F13F-0F0E-4C47-BCB9-28FF8A5049ED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8" name="Google Shape;120;p4">
              <a:extLst>
                <a:ext uri="{FF2B5EF4-FFF2-40B4-BE49-F238E27FC236}">
                  <a16:creationId xmlns:a16="http://schemas.microsoft.com/office/drawing/2014/main" id="{45E0D98B-0F20-4786-BC40-53EB8CE51592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1;p4">
              <a:extLst>
                <a:ext uri="{FF2B5EF4-FFF2-40B4-BE49-F238E27FC236}">
                  <a16:creationId xmlns:a16="http://schemas.microsoft.com/office/drawing/2014/main" id="{67B60E8F-9B0F-4DA0-A801-11F3EF72664C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2;p4">
            <a:extLst>
              <a:ext uri="{FF2B5EF4-FFF2-40B4-BE49-F238E27FC236}">
                <a16:creationId xmlns:a16="http://schemas.microsoft.com/office/drawing/2014/main" id="{92E5D8CD-D54D-4F81-B802-9945AAEFEAF0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1" name="Google Shape;123;p4">
              <a:extLst>
                <a:ext uri="{FF2B5EF4-FFF2-40B4-BE49-F238E27FC236}">
                  <a16:creationId xmlns:a16="http://schemas.microsoft.com/office/drawing/2014/main" id="{1B654226-44B6-46F1-AD78-0B7FC4708D8C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;p4">
              <a:extLst>
                <a:ext uri="{FF2B5EF4-FFF2-40B4-BE49-F238E27FC236}">
                  <a16:creationId xmlns:a16="http://schemas.microsoft.com/office/drawing/2014/main" id="{57406BF5-3336-4B23-A1F3-7D8D60271075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25;p4">
            <a:extLst>
              <a:ext uri="{FF2B5EF4-FFF2-40B4-BE49-F238E27FC236}">
                <a16:creationId xmlns:a16="http://schemas.microsoft.com/office/drawing/2014/main" id="{748944C9-505C-449C-AF63-8498E8521F25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4" name="Google Shape;126;p4">
              <a:extLst>
                <a:ext uri="{FF2B5EF4-FFF2-40B4-BE49-F238E27FC236}">
                  <a16:creationId xmlns:a16="http://schemas.microsoft.com/office/drawing/2014/main" id="{9D4E932A-91F3-4A26-8234-3AC87EE00F5A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;p4">
              <a:extLst>
                <a:ext uri="{FF2B5EF4-FFF2-40B4-BE49-F238E27FC236}">
                  <a16:creationId xmlns:a16="http://schemas.microsoft.com/office/drawing/2014/main" id="{DC1905FA-FF75-44B1-B8C9-46FECAAF2F86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944E66-7241-4C21-8175-66FE9104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475B4-7B87-4A83-90D9-4E3B3AE0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7B1DB-FB72-4D04-B40E-09BDB9546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4F75B-796C-4B1E-BAF3-7766599D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8;p4">
            <a:extLst>
              <a:ext uri="{FF2B5EF4-FFF2-40B4-BE49-F238E27FC236}">
                <a16:creationId xmlns:a16="http://schemas.microsoft.com/office/drawing/2014/main" id="{81F4A0EF-5B8E-47B0-B321-D7E4797E41F6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" name="Google Shape;109;p4">
            <a:extLst>
              <a:ext uri="{FF2B5EF4-FFF2-40B4-BE49-F238E27FC236}">
                <a16:creationId xmlns:a16="http://schemas.microsoft.com/office/drawing/2014/main" id="{57BCF294-5E21-4EFC-A502-97CE7F7E6940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7" name="Google Shape;110;p4">
              <a:extLst>
                <a:ext uri="{FF2B5EF4-FFF2-40B4-BE49-F238E27FC236}">
                  <a16:creationId xmlns:a16="http://schemas.microsoft.com/office/drawing/2014/main" id="{E3C4AD85-0BB5-43B4-9D5E-4035FE0DD429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1;p4">
              <a:extLst>
                <a:ext uri="{FF2B5EF4-FFF2-40B4-BE49-F238E27FC236}">
                  <a16:creationId xmlns:a16="http://schemas.microsoft.com/office/drawing/2014/main" id="{2D4D8456-5B0B-47E3-B1D0-4428E60EF9F9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12;p4">
            <a:extLst>
              <a:ext uri="{FF2B5EF4-FFF2-40B4-BE49-F238E27FC236}">
                <a16:creationId xmlns:a16="http://schemas.microsoft.com/office/drawing/2014/main" id="{13949974-4CF4-4830-AEF4-160FA4A251D0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0" name="Google Shape;113;p4">
              <a:extLst>
                <a:ext uri="{FF2B5EF4-FFF2-40B4-BE49-F238E27FC236}">
                  <a16:creationId xmlns:a16="http://schemas.microsoft.com/office/drawing/2014/main" id="{FDE5AC72-5C33-4A98-B9FD-8444CEC68AC0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4" name="Google Shape;114;p4">
                <a:extLst>
                  <a:ext uri="{FF2B5EF4-FFF2-40B4-BE49-F238E27FC236}">
                    <a16:creationId xmlns:a16="http://schemas.microsoft.com/office/drawing/2014/main" id="{E1C35011-44EA-471E-9A2A-6CB4906717EC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5;p4">
                <a:extLst>
                  <a:ext uri="{FF2B5EF4-FFF2-40B4-BE49-F238E27FC236}">
                    <a16:creationId xmlns:a16="http://schemas.microsoft.com/office/drawing/2014/main" id="{88261D18-709B-41FB-B498-D9C3592638E3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16;p4">
              <a:extLst>
                <a:ext uri="{FF2B5EF4-FFF2-40B4-BE49-F238E27FC236}">
                  <a16:creationId xmlns:a16="http://schemas.microsoft.com/office/drawing/2014/main" id="{D59916C1-6D8E-40D9-984E-9C0505D7023D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2" name="Google Shape;117;p4">
                <a:extLst>
                  <a:ext uri="{FF2B5EF4-FFF2-40B4-BE49-F238E27FC236}">
                    <a16:creationId xmlns:a16="http://schemas.microsoft.com/office/drawing/2014/main" id="{0C004301-3BB2-4903-952E-5CEB69422AD0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8;p4">
                <a:extLst>
                  <a:ext uri="{FF2B5EF4-FFF2-40B4-BE49-F238E27FC236}">
                    <a16:creationId xmlns:a16="http://schemas.microsoft.com/office/drawing/2014/main" id="{BE1D3997-8048-42E1-A308-86F70E0548B3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19;p4">
            <a:extLst>
              <a:ext uri="{FF2B5EF4-FFF2-40B4-BE49-F238E27FC236}">
                <a16:creationId xmlns:a16="http://schemas.microsoft.com/office/drawing/2014/main" id="{D9065469-F28A-4517-A2D7-C7E14ECD7B6F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7" name="Google Shape;120;p4">
              <a:extLst>
                <a:ext uri="{FF2B5EF4-FFF2-40B4-BE49-F238E27FC236}">
                  <a16:creationId xmlns:a16="http://schemas.microsoft.com/office/drawing/2014/main" id="{3167D124-6232-4D15-9523-59BA9EAEB3A5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1;p4">
              <a:extLst>
                <a:ext uri="{FF2B5EF4-FFF2-40B4-BE49-F238E27FC236}">
                  <a16:creationId xmlns:a16="http://schemas.microsoft.com/office/drawing/2014/main" id="{36F45A70-B7E6-4AD3-A2F1-082D5A5E26D9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22;p4">
            <a:extLst>
              <a:ext uri="{FF2B5EF4-FFF2-40B4-BE49-F238E27FC236}">
                <a16:creationId xmlns:a16="http://schemas.microsoft.com/office/drawing/2014/main" id="{7878D779-3446-4401-87E2-E62EF74A5CE5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0" name="Google Shape;123;p4">
              <a:extLst>
                <a:ext uri="{FF2B5EF4-FFF2-40B4-BE49-F238E27FC236}">
                  <a16:creationId xmlns:a16="http://schemas.microsoft.com/office/drawing/2014/main" id="{BCB76753-F367-4F8B-A12D-D51FE69D03D8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;p4">
              <a:extLst>
                <a:ext uri="{FF2B5EF4-FFF2-40B4-BE49-F238E27FC236}">
                  <a16:creationId xmlns:a16="http://schemas.microsoft.com/office/drawing/2014/main" id="{D5089769-E00D-4CB1-859A-9223E33F243A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25;p4">
            <a:extLst>
              <a:ext uri="{FF2B5EF4-FFF2-40B4-BE49-F238E27FC236}">
                <a16:creationId xmlns:a16="http://schemas.microsoft.com/office/drawing/2014/main" id="{0085F2EB-B379-4004-9B6F-160A397BC06D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3" name="Google Shape;126;p4">
              <a:extLst>
                <a:ext uri="{FF2B5EF4-FFF2-40B4-BE49-F238E27FC236}">
                  <a16:creationId xmlns:a16="http://schemas.microsoft.com/office/drawing/2014/main" id="{611099F6-3399-4E18-B83E-5E9CB2109EDC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;p4">
              <a:extLst>
                <a:ext uri="{FF2B5EF4-FFF2-40B4-BE49-F238E27FC236}">
                  <a16:creationId xmlns:a16="http://schemas.microsoft.com/office/drawing/2014/main" id="{077D180E-4672-4B00-96D1-C301582D4AB8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82ACF-6BCC-4756-9B4D-186FFB4E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8002D-2F3C-4C8A-9860-79C84830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A5A2-B4C1-476E-B3AD-72507E56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1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8;p4">
            <a:extLst>
              <a:ext uri="{FF2B5EF4-FFF2-40B4-BE49-F238E27FC236}">
                <a16:creationId xmlns:a16="http://schemas.microsoft.com/office/drawing/2014/main" id="{961D480E-C28B-420C-A507-E68E16102CCC}"/>
              </a:ext>
            </a:extLst>
          </p:cNvPr>
          <p:cNvSpPr txBox="1">
            <a:spLocks/>
          </p:cNvSpPr>
          <p:nvPr userDrawn="1"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434343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9" name="Google Shape;109;p4">
            <a:extLst>
              <a:ext uri="{FF2B5EF4-FFF2-40B4-BE49-F238E27FC236}">
                <a16:creationId xmlns:a16="http://schemas.microsoft.com/office/drawing/2014/main" id="{9CFBBE44-7A9D-4564-878B-6ED74C606507}"/>
              </a:ext>
            </a:extLst>
          </p:cNvPr>
          <p:cNvGrpSpPr/>
          <p:nvPr userDrawn="1"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0" name="Google Shape;110;p4">
              <a:extLst>
                <a:ext uri="{FF2B5EF4-FFF2-40B4-BE49-F238E27FC236}">
                  <a16:creationId xmlns:a16="http://schemas.microsoft.com/office/drawing/2014/main" id="{9830E026-BE37-4B75-A9DB-F0D169F1F7C2}"/>
                </a:ext>
              </a:extLst>
            </p:cNvPr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1;p4">
              <a:extLst>
                <a:ext uri="{FF2B5EF4-FFF2-40B4-BE49-F238E27FC236}">
                  <a16:creationId xmlns:a16="http://schemas.microsoft.com/office/drawing/2014/main" id="{AA1DAE17-5A64-4407-B55C-E65BED9895F9}"/>
                </a:ext>
              </a:extLst>
            </p:cNvPr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12;p4">
            <a:extLst>
              <a:ext uri="{FF2B5EF4-FFF2-40B4-BE49-F238E27FC236}">
                <a16:creationId xmlns:a16="http://schemas.microsoft.com/office/drawing/2014/main" id="{028F184D-D653-41E8-919E-CF7BBB29186A}"/>
              </a:ext>
            </a:extLst>
          </p:cNvPr>
          <p:cNvGrpSpPr/>
          <p:nvPr userDrawn="1"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3" name="Google Shape;113;p4">
              <a:extLst>
                <a:ext uri="{FF2B5EF4-FFF2-40B4-BE49-F238E27FC236}">
                  <a16:creationId xmlns:a16="http://schemas.microsoft.com/office/drawing/2014/main" id="{CCAA4CED-EFAF-45A1-9FD8-AF60C3C4935A}"/>
                </a:ext>
              </a:extLst>
            </p:cNvPr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7" name="Google Shape;114;p4">
                <a:extLst>
                  <a:ext uri="{FF2B5EF4-FFF2-40B4-BE49-F238E27FC236}">
                    <a16:creationId xmlns:a16="http://schemas.microsoft.com/office/drawing/2014/main" id="{FF04415E-3361-4828-8089-099A9A286B3A}"/>
                  </a:ext>
                </a:extLst>
              </p:cNvPr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5;p4">
                <a:extLst>
                  <a:ext uri="{FF2B5EF4-FFF2-40B4-BE49-F238E27FC236}">
                    <a16:creationId xmlns:a16="http://schemas.microsoft.com/office/drawing/2014/main" id="{000A0942-985F-42CE-8BEC-EFC2BE7C49FD}"/>
                  </a:ext>
                </a:extLst>
              </p:cNvPr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16;p4">
              <a:extLst>
                <a:ext uri="{FF2B5EF4-FFF2-40B4-BE49-F238E27FC236}">
                  <a16:creationId xmlns:a16="http://schemas.microsoft.com/office/drawing/2014/main" id="{6270B1A9-16E6-43CD-8BFE-42166E5DA60C}"/>
                </a:ext>
              </a:extLst>
            </p:cNvPr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5" name="Google Shape;117;p4">
                <a:extLst>
                  <a:ext uri="{FF2B5EF4-FFF2-40B4-BE49-F238E27FC236}">
                    <a16:creationId xmlns:a16="http://schemas.microsoft.com/office/drawing/2014/main" id="{858D2FC1-2412-42C1-ABB7-EAE44A2F26E7}"/>
                  </a:ext>
                </a:extLst>
              </p:cNvPr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8;p4">
                <a:extLst>
                  <a:ext uri="{FF2B5EF4-FFF2-40B4-BE49-F238E27FC236}">
                    <a16:creationId xmlns:a16="http://schemas.microsoft.com/office/drawing/2014/main" id="{FF265BF5-03D7-4AD4-92A6-FF14B5E1D47F}"/>
                  </a:ext>
                </a:extLst>
              </p:cNvPr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119;p4">
            <a:extLst>
              <a:ext uri="{FF2B5EF4-FFF2-40B4-BE49-F238E27FC236}">
                <a16:creationId xmlns:a16="http://schemas.microsoft.com/office/drawing/2014/main" id="{35EE7E5D-8C5B-47F8-8C90-D7B42D67BCDC}"/>
              </a:ext>
            </a:extLst>
          </p:cNvPr>
          <p:cNvGrpSpPr/>
          <p:nvPr userDrawn="1"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20" name="Google Shape;120;p4">
              <a:extLst>
                <a:ext uri="{FF2B5EF4-FFF2-40B4-BE49-F238E27FC236}">
                  <a16:creationId xmlns:a16="http://schemas.microsoft.com/office/drawing/2014/main" id="{9CCB0D36-0616-4947-91CC-8861983CD9FD}"/>
                </a:ext>
              </a:extLst>
            </p:cNvPr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1;p4">
              <a:extLst>
                <a:ext uri="{FF2B5EF4-FFF2-40B4-BE49-F238E27FC236}">
                  <a16:creationId xmlns:a16="http://schemas.microsoft.com/office/drawing/2014/main" id="{84B6A71F-772F-4B06-B751-6E351613CDFB}"/>
                </a:ext>
              </a:extLst>
            </p:cNvPr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22;p4">
            <a:extLst>
              <a:ext uri="{FF2B5EF4-FFF2-40B4-BE49-F238E27FC236}">
                <a16:creationId xmlns:a16="http://schemas.microsoft.com/office/drawing/2014/main" id="{50F29E1E-9E47-49CD-B6CD-EC655325235B}"/>
              </a:ext>
            </a:extLst>
          </p:cNvPr>
          <p:cNvGrpSpPr/>
          <p:nvPr userDrawn="1"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23" name="Google Shape;123;p4">
              <a:extLst>
                <a:ext uri="{FF2B5EF4-FFF2-40B4-BE49-F238E27FC236}">
                  <a16:creationId xmlns:a16="http://schemas.microsoft.com/office/drawing/2014/main" id="{9F494ABF-453F-489D-96AC-D9281A234454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;p4">
              <a:extLst>
                <a:ext uri="{FF2B5EF4-FFF2-40B4-BE49-F238E27FC236}">
                  <a16:creationId xmlns:a16="http://schemas.microsoft.com/office/drawing/2014/main" id="{7DF91B63-A5F3-4031-91CB-9492DF70BFA9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25;p4">
            <a:extLst>
              <a:ext uri="{FF2B5EF4-FFF2-40B4-BE49-F238E27FC236}">
                <a16:creationId xmlns:a16="http://schemas.microsoft.com/office/drawing/2014/main" id="{A101A6D1-97BA-4462-86BF-8135045C2473}"/>
              </a:ext>
            </a:extLst>
          </p:cNvPr>
          <p:cNvGrpSpPr/>
          <p:nvPr userDrawn="1"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26" name="Google Shape;126;p4">
              <a:extLst>
                <a:ext uri="{FF2B5EF4-FFF2-40B4-BE49-F238E27FC236}">
                  <a16:creationId xmlns:a16="http://schemas.microsoft.com/office/drawing/2014/main" id="{69C7D997-6F0D-4554-A97B-A79CB1E7DD5B}"/>
                </a:ext>
              </a:extLst>
            </p:cNvPr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;p4">
              <a:extLst>
                <a:ext uri="{FF2B5EF4-FFF2-40B4-BE49-F238E27FC236}">
                  <a16:creationId xmlns:a16="http://schemas.microsoft.com/office/drawing/2014/main" id="{37D2ABAC-A0F4-44C4-AC59-36E44166B2AB}"/>
                </a:ext>
              </a:extLst>
            </p:cNvPr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D37732-4EAA-4A1F-9380-ED6B3374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01C1-78DD-4E89-9A52-1FC02F412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22B61-BB27-4CD4-AEC1-2E63EBC5C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99EED-1AC6-4DCA-B2FF-98698A53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EA3748-7497-4996-AA24-8F065D09C07F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D1B55-CF96-45CC-AD54-472CBCD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DBA70-5B31-4F8E-9D1B-AF0BFF61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54923-3516-4F8A-ADD5-6BBED3803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65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7E553CF-C399-41E3-B55C-553659E4328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7335371" y="4474451"/>
            <a:ext cx="2158253" cy="864031"/>
          </a:xfrm>
          <a:prstGeom prst="rect">
            <a:avLst/>
          </a:prstGeom>
          <a:effectLst>
            <a:glow>
              <a:schemeClr val="accent1">
                <a:alpha val="28000"/>
              </a:schemeClr>
            </a:glow>
            <a:softEdge rad="317500"/>
          </a:effectLst>
        </p:spPr>
      </p:pic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58" r:id="rId11"/>
    <p:sldLayoutId id="2147483674" r:id="rId12"/>
    <p:sldLayoutId id="2147483675" r:id="rId13"/>
    <p:sldLayoutId id="214748367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7E553CF-C399-41E3-B55C-553659E4328E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alphaModFix amt="50000"/>
          </a:blip>
          <a:stretch>
            <a:fillRect/>
          </a:stretch>
        </p:blipFill>
        <p:spPr>
          <a:xfrm>
            <a:off x="7335371" y="4474451"/>
            <a:ext cx="2158253" cy="864031"/>
          </a:xfrm>
          <a:prstGeom prst="rect">
            <a:avLst/>
          </a:prstGeom>
          <a:effectLst>
            <a:glow>
              <a:schemeClr val="accent1">
                <a:alpha val="28000"/>
              </a:schemeClr>
            </a:glow>
            <a:softEdge rad="317500"/>
          </a:effectLst>
        </p:spPr>
      </p:pic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894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8" r:id="rId17"/>
    <p:sldLayoutId id="2147483709" r:id="rId18"/>
    <p:sldLayoutId id="2147483710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u.pressbooks.pub/openstaxcollegephysics/chapter/speed-of-sound-frequency-and-wavelength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alexnld.com/product/dc-3v-6v-dc-1-120-gear-motor-tt-motor-for-arduino-smart-car-robot-diy/" TargetMode="External"/><Relationship Id="rId7" Type="http://schemas.openxmlformats.org/officeDocument/2006/relationships/hyperlink" Target="https://www.dx.com/p/4wd-bluetooth-controlled-smart-robot-car-kit-w-installation-tutorial-demo-code-for-arduino-400576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.jpg"/><Relationship Id="rId5" Type="http://schemas.openxmlformats.org/officeDocument/2006/relationships/hyperlink" Target="https://digitalelectronics.lk/product/l298n-motor-driver-module-2a/" TargetMode="External"/><Relationship Id="rId4" Type="http://schemas.openxmlformats.org/officeDocument/2006/relationships/image" Target="../media/image3.jpg"/><Relationship Id="rId9" Type="http://schemas.openxmlformats.org/officeDocument/2006/relationships/hyperlink" Target="http://www.adeept.com/adeept-remote-control-smart-car-kit-for-arduino-based-on-nrf24l01-24g-wireless-robot-starter-kit-with-pdf-guidebook-tutorial_p0025_s0001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stackexchange.com/questions/23317/using-ir-sensor-to-sense-movement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natechnologysupport.blogspot.com/2019/08/ir-sensor-interfacing-with.html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chmemicro.com/arduino-pid-control-tutorial/" TargetMode="External"/><Relationship Id="rId7" Type="http://schemas.openxmlformats.org/officeDocument/2006/relationships/hyperlink" Target="http://www.electronicspro.com.pk/product/high-torque-small-dc-motor-6v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jpg"/><Relationship Id="rId5" Type="http://schemas.openxmlformats.org/officeDocument/2006/relationships/hyperlink" Target="https://motorcyclepict.co/dc-motor-stator-and-rotor/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etec.net/l298n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www.aliexpress.com/item/New-Dual-H-Bridge-DC-Stepper-Motor-Drive-Controller-Board-Module-L298N-for-arduino/32581976321.html" TargetMode="Externa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UGV</a:t>
            </a:r>
            <a:endParaRPr dirty="0"/>
          </a:p>
        </p:txBody>
      </p:sp>
      <p:sp>
        <p:nvSpPr>
          <p:cNvPr id="865" name="Google Shape;865;p3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Introduction </a:t>
            </a:r>
            <a:endParaRPr dirty="0"/>
          </a:p>
        </p:txBody>
      </p:sp>
      <p:grpSp>
        <p:nvGrpSpPr>
          <p:cNvPr id="866" name="Google Shape;866;p33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02D4-3796-446C-A595-3BB04FBA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H-Bridge</a:t>
            </a:r>
            <a:endParaRPr lang="en-US"/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745F3E42-4D3E-4172-9FD9-8CEEB3C20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801" y="826050"/>
            <a:ext cx="6288836" cy="394100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00F3C-13B1-4668-B00F-7BDD1C4E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B54923-3516-4F8A-ADD5-6BBED38034B7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29C9-066F-4457-9A20-CC7ED5724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4926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, icon&#10;&#10;Description automatically generated">
            <a:extLst>
              <a:ext uri="{FF2B5EF4-FFF2-40B4-BE49-F238E27FC236}">
                <a16:creationId xmlns:a16="http://schemas.microsoft.com/office/drawing/2014/main" id="{3308AED3-B363-498D-98C8-DC4E635E0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62" r="1" b="1"/>
          <a:stretch/>
        </p:blipFill>
        <p:spPr>
          <a:xfrm>
            <a:off x="0" y="0"/>
            <a:ext cx="9144000" cy="514350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18D1F-BD60-4DD1-B157-7BD11672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43" y="304173"/>
            <a:ext cx="7717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Bluetooth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EF36E-F1A1-4109-AF76-AFBF7C8D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B54923-3516-4F8A-ADD5-6BBED38034B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80081-CA8A-442E-9008-F65F6A4D4DBD}"/>
              </a:ext>
            </a:extLst>
          </p:cNvPr>
          <p:cNvSpPr txBox="1"/>
          <p:nvPr/>
        </p:nvSpPr>
        <p:spPr>
          <a:xfrm>
            <a:off x="616373" y="758613"/>
            <a:ext cx="430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Bluetooth</a:t>
            </a:r>
          </a:p>
        </p:txBody>
      </p:sp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BB96E59-2C50-453D-A317-BF3904FB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92" y="356870"/>
            <a:ext cx="4028017" cy="40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3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245F-6929-4F52-9B54-87B6E499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Arduino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36CFF-39EF-426B-B7BE-0AA049F6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4923-3516-4F8A-ADD5-6BBED38034B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Content Placeholder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C0A6ACD-6FC2-4ED7-8DD0-0A3B98757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327" y="1152525"/>
            <a:ext cx="4693449" cy="3705355"/>
          </a:xfrm>
        </p:spPr>
      </p:pic>
    </p:spTree>
    <p:extLst>
      <p:ext uri="{BB962C8B-B14F-4D97-AF65-F5344CB8AC3E}">
        <p14:creationId xmlns:p14="http://schemas.microsoft.com/office/powerpoint/2010/main" val="919907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D9A81-F56F-4EA5-AADA-C4E05C4B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4923-3516-4F8A-ADD5-6BBED38034B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E1BA6B1-7A1D-435C-968F-956E1627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00" y="396000"/>
            <a:ext cx="6897599" cy="42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9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CFE7-023D-40C4-9303-5B8EF35667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400" y="625792"/>
            <a:ext cx="7718425" cy="573088"/>
          </a:xfrm>
        </p:spPr>
        <p:txBody>
          <a:bodyPr/>
          <a:lstStyle/>
          <a:p>
            <a:r>
              <a:rPr lang="en-US" dirty="0"/>
              <a:t>Steering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A25C2-AAE5-4693-8F4F-CA2F64F5C0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00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B54923-3516-4F8A-ADD5-6BBED38034B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DD350A8-1EF4-454B-B08E-08B5DF27F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" t="3134" r="709" b="8350"/>
          <a:stretch/>
        </p:blipFill>
        <p:spPr>
          <a:xfrm>
            <a:off x="878068" y="1198880"/>
            <a:ext cx="8107532" cy="310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5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DE78-C5DD-40C7-8D05-768EC2E65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025" y="1639950"/>
            <a:ext cx="5411400" cy="1863600"/>
          </a:xfrm>
        </p:spPr>
        <p:txBody>
          <a:bodyPr/>
          <a:lstStyle/>
          <a:p>
            <a:r>
              <a:rPr lang="en-US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528768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02D4-3796-446C-A595-3BB04FBA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Pulse Width Modulation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00F3C-13B1-4668-B00F-7BDD1C4E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B54923-3516-4F8A-ADD5-6BBED38034B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0428698-EC14-4113-9A01-8FEAD206C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148" y="1413164"/>
            <a:ext cx="3833704" cy="2745220"/>
          </a:xfrm>
        </p:spPr>
      </p:pic>
    </p:spTree>
    <p:extLst>
      <p:ext uri="{BB962C8B-B14F-4D97-AF65-F5344CB8AC3E}">
        <p14:creationId xmlns:p14="http://schemas.microsoft.com/office/powerpoint/2010/main" val="313655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02D4-3796-446C-A595-3BB04FBA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Pulse Width Modulation</a:t>
            </a:r>
          </a:p>
        </p:txBody>
      </p:sp>
      <p:pic>
        <p:nvPicPr>
          <p:cNvPr id="12" name="Content Placeholder 11" descr="A picture containing chart&#10;&#10;Description automatically generated">
            <a:extLst>
              <a:ext uri="{FF2B5EF4-FFF2-40B4-BE49-F238E27FC236}">
                <a16:creationId xmlns:a16="http://schemas.microsoft.com/office/drawing/2014/main" id="{60301EAF-BE7E-4941-9B53-171A7BC53C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6062" y="1369219"/>
            <a:ext cx="3051376" cy="3263504"/>
          </a:xfrm>
          <a:noFill/>
        </p:spPr>
      </p:pic>
      <p:pic>
        <p:nvPicPr>
          <p:cNvPr id="14" name="Content Placeholder 1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3207BB61-C0CC-4DD3-97C1-8843CB1DE6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041278"/>
            <a:ext cx="3886200" cy="19197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00F3C-13B1-4668-B00F-7BDD1C4E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B54923-3516-4F8A-ADD5-6BBED38034B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0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7180-1007-4C37-95BC-D741FB6C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124327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02D4-3796-446C-A595-3BB04FBA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H-Bridge with PWM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00F3C-13B1-4668-B00F-7BDD1C4E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B54923-3516-4F8A-ADD5-6BBED38034B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2" name="Content Placeholder 11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9794B483-2FC9-4BED-9769-97BF5CD9D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0920" y="1506785"/>
            <a:ext cx="2969905" cy="2356125"/>
          </a:xfr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B0C7E2E2-0850-4E5F-B5F3-67183364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75" y="1619882"/>
            <a:ext cx="3786825" cy="21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35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9CF-6996-4622-BE0B-1939D5A6C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99777"/>
            <a:ext cx="6858000" cy="1343946"/>
          </a:xfrm>
        </p:spPr>
        <p:txBody>
          <a:bodyPr/>
          <a:lstStyle/>
          <a:p>
            <a:r>
              <a:rPr lang="en-US" sz="8000" dirty="0"/>
              <a:t>Sensors</a:t>
            </a:r>
          </a:p>
        </p:txBody>
      </p:sp>
    </p:spTree>
    <p:extLst>
      <p:ext uri="{BB962C8B-B14F-4D97-AF65-F5344CB8AC3E}">
        <p14:creationId xmlns:p14="http://schemas.microsoft.com/office/powerpoint/2010/main" val="2979991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8741-8491-48F0-A288-6597E926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</a:t>
            </a:r>
          </a:p>
        </p:txBody>
      </p:sp>
    </p:spTree>
    <p:extLst>
      <p:ext uri="{BB962C8B-B14F-4D97-AF65-F5344CB8AC3E}">
        <p14:creationId xmlns:p14="http://schemas.microsoft.com/office/powerpoint/2010/main" val="2975732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1879-A3EF-45D7-BF59-CB6DC1EE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513900"/>
          </a:xfrm>
        </p:spPr>
        <p:txBody>
          <a:bodyPr/>
          <a:lstStyle/>
          <a:p>
            <a:r>
              <a:rPr lang="en-US" dirty="0"/>
              <a:t>Sound Waves</a:t>
            </a:r>
          </a:p>
        </p:txBody>
      </p:sp>
      <p:pic>
        <p:nvPicPr>
          <p:cNvPr id="7" name="Picture Placeholder 6" descr="A picture containing shape&#10;&#10;Description automatically generated">
            <a:extLst>
              <a:ext uri="{FF2B5EF4-FFF2-40B4-BE49-F238E27FC236}">
                <a16:creationId xmlns:a16="http://schemas.microsoft.com/office/drawing/2014/main" id="{EC79E057-0855-4B65-8AE6-834E765CBA1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79" b="4179"/>
          <a:stretch>
            <a:fillRect/>
          </a:stretch>
        </p:blipFill>
        <p:spPr>
          <a:xfrm>
            <a:off x="629841" y="741363"/>
            <a:ext cx="7887097" cy="36544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03194-515B-4E10-8F1E-C5803A1B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4923-3516-4F8A-ADD5-6BBED38034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90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4BAED4D-8386-4FBA-A651-F563428361F2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485450" y="302877"/>
            <a:ext cx="6173100" cy="477900"/>
          </a:xfrm>
        </p:spPr>
        <p:txBody>
          <a:bodyPr/>
          <a:lstStyle/>
          <a:p>
            <a:r>
              <a:rPr lang="en-US" dirty="0"/>
              <a:t>Ultrasonic</a:t>
            </a:r>
          </a:p>
        </p:txBody>
      </p:sp>
      <p:pic>
        <p:nvPicPr>
          <p:cNvPr id="16" name="Picture 15" descr="Bubble chart&#10;&#10;Description automatically generated">
            <a:extLst>
              <a:ext uri="{FF2B5EF4-FFF2-40B4-BE49-F238E27FC236}">
                <a16:creationId xmlns:a16="http://schemas.microsoft.com/office/drawing/2014/main" id="{C00E658D-D2F6-4163-ADAA-782B64025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90"/>
          <a:stretch/>
        </p:blipFill>
        <p:spPr>
          <a:xfrm>
            <a:off x="4370400" y="2088206"/>
            <a:ext cx="4773600" cy="20902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3B1925-F430-4527-8BEF-A4392C7B9794}"/>
              </a:ext>
            </a:extLst>
          </p:cNvPr>
          <p:cNvSpPr txBox="1"/>
          <p:nvPr/>
        </p:nvSpPr>
        <p:spPr>
          <a:xfrm flipH="1">
            <a:off x="78539" y="1111326"/>
            <a:ext cx="477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" panose="00000500000000000000" pitchFamily="2" charset="0"/>
              </a:rPr>
              <a:t>The Sound Speed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6CF508-2521-4822-A4F7-C01E76606DEF}"/>
              </a:ext>
            </a:extLst>
          </p:cNvPr>
          <p:cNvSpPr txBox="1"/>
          <p:nvPr/>
        </p:nvSpPr>
        <p:spPr>
          <a:xfrm flipH="1">
            <a:off x="358679" y="2293304"/>
            <a:ext cx="42133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Montserrat ExtraBold" panose="00000900000000000000" pitchFamily="2" charset="0"/>
              </a:rPr>
              <a:t>speed of the sound is 340 m/s or 0.034 cm/µs</a:t>
            </a:r>
            <a:endParaRPr lang="en-US" sz="2800" dirty="0"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375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6EEE47E4-D2F4-4EF7-83FB-C372BCF3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400" y="704680"/>
            <a:ext cx="8222400" cy="42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45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618A-4278-46E5-B6F1-6B96508A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Monitor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68487893-8CD6-4EAC-899E-9B180D513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184" y="1152525"/>
            <a:ext cx="4601633" cy="3451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50DFD-EB92-44ED-8D4D-E907C969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4923-3516-4F8A-ADD5-6BBED38034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6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8741-8491-48F0-A288-6597E926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Sensor</a:t>
            </a:r>
          </a:p>
        </p:txBody>
      </p:sp>
    </p:spTree>
    <p:extLst>
      <p:ext uri="{BB962C8B-B14F-4D97-AF65-F5344CB8AC3E}">
        <p14:creationId xmlns:p14="http://schemas.microsoft.com/office/powerpoint/2010/main" val="3786054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76AF-3446-403F-855D-F9E2D0C9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What is IR?</a:t>
            </a:r>
          </a:p>
        </p:txBody>
      </p:sp>
      <p:pic>
        <p:nvPicPr>
          <p:cNvPr id="6" name="Content Placeholder 5" descr="A dog looking at a cell phone&#10;&#10;Description automatically generated with low confidence">
            <a:extLst>
              <a:ext uri="{FF2B5EF4-FFF2-40B4-BE49-F238E27FC236}">
                <a16:creationId xmlns:a16="http://schemas.microsoft.com/office/drawing/2014/main" id="{C091609D-8B3F-4455-8E4E-AE314DC20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391" y="1138928"/>
            <a:ext cx="4629150" cy="2858500"/>
          </a:xfr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90C4B4-A8DA-4F2F-B076-FF763549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/>
          <a:p>
            <a:r>
              <a:rPr lang="en-US" sz="1800" dirty="0"/>
              <a:t>Infrared, sometimes called infrared light, is electromagnetic radiation with wavelengths longer than those of visible light. It is therefore invisible to the human eye.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C209-08F1-4295-8AFC-69C7B57B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B54923-3516-4F8A-ADD5-6BBED38034B7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12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F727-F611-4FA3-9390-9DB86E23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IR Sensor</a:t>
            </a:r>
            <a:endParaRPr lang="en-US"/>
          </a:p>
        </p:txBody>
      </p:sp>
      <p:pic>
        <p:nvPicPr>
          <p:cNvPr id="8" name="Content Placeholder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75E430F9-85DF-43EE-B90F-20E62C875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389" y="1152475"/>
            <a:ext cx="4511372" cy="345120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12D57-05BE-446C-9670-9664D609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B54923-3516-4F8A-ADD5-6BBED38034B7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CB3E-8BC2-4C92-A463-0EAF69E4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8E7D3-EF99-424F-B2FA-5E1C75ECB42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570400" y="2910719"/>
            <a:ext cx="1877360" cy="407399"/>
          </a:xfrm>
        </p:spPr>
        <p:txBody>
          <a:bodyPr/>
          <a:lstStyle/>
          <a:p>
            <a:r>
              <a:rPr lang="en-US" dirty="0"/>
              <a:t>Motor driver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A4846E-D866-4417-A5A1-62542DA37BCE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9B8FDE5-DF3A-4A17-9F8D-48A3468A60F6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218D88-9991-4BDF-910B-800B6309E57E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Motion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658BEF-1FD1-48C2-B208-E25160ECF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2400" y="1044949"/>
            <a:ext cx="1865770" cy="1865770"/>
          </a:xfrm>
          <a:prstGeom prst="rect">
            <a:avLst/>
          </a:prstGeom>
        </p:spPr>
      </p:pic>
      <p:pic>
        <p:nvPicPr>
          <p:cNvPr id="14" name="Picture 13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448F7FE7-BF08-457F-AAC1-D84DC5141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93471" y="1148550"/>
            <a:ext cx="1631218" cy="16312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0C1FF9-F3E2-420B-A45B-FF597E05B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96235" y="1065143"/>
            <a:ext cx="1825382" cy="1825382"/>
          </a:xfrm>
          <a:prstGeom prst="rect">
            <a:avLst/>
          </a:prstGeom>
        </p:spPr>
      </p:pic>
      <p:pic>
        <p:nvPicPr>
          <p:cNvPr id="22" name="Picture 21" descr="A picture containing toy&#10;&#10;Description automatically generated">
            <a:extLst>
              <a:ext uri="{FF2B5EF4-FFF2-40B4-BE49-F238E27FC236}">
                <a16:creationId xmlns:a16="http://schemas.microsoft.com/office/drawing/2014/main" id="{47B00AE2-5773-4B74-B87A-3A8F31F269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716088" y="1065143"/>
            <a:ext cx="1714625" cy="1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49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62A7-D621-4A48-81A8-92DF45FC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Sensor</a:t>
            </a:r>
          </a:p>
        </p:txBody>
      </p:sp>
      <p:pic>
        <p:nvPicPr>
          <p:cNvPr id="6" name="Content Placeholder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67498496-99B3-4344-82C0-0C47EC89C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86254" y="1152525"/>
            <a:ext cx="6371492" cy="3451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3252A-48A0-48A8-AF71-5C5B80F4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4923-3516-4F8A-ADD5-6BBED38034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3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62A7-D621-4A48-81A8-92DF45FC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Sensor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498496-99B3-4344-82C0-0C47EC89C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386254" y="1497338"/>
            <a:ext cx="6371492" cy="27615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3252A-48A0-48A8-AF71-5C5B80F4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4923-3516-4F8A-ADD5-6BBED38034B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61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62A7-D621-4A48-81A8-92DF45FC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Sensor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498496-99B3-4344-82C0-0C47EC89C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9775" y="1152525"/>
            <a:ext cx="6204449" cy="3451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3252A-48A0-48A8-AF71-5C5B80F4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4923-3516-4F8A-ADD5-6BBED38034B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85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6DBC-DFCE-495C-815B-56D75CBEB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224" y="1639950"/>
            <a:ext cx="5869781" cy="1863600"/>
          </a:xfr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998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DE78-C5DD-40C7-8D05-768EC2E65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025" y="1639950"/>
            <a:ext cx="5411400" cy="1863600"/>
          </a:xfrm>
        </p:spPr>
        <p:txBody>
          <a:bodyPr/>
          <a:lstStyle/>
          <a:p>
            <a:r>
              <a:rPr lang="en-US" dirty="0"/>
              <a:t>Motors</a:t>
            </a:r>
          </a:p>
        </p:txBody>
      </p:sp>
    </p:spTree>
    <p:extLst>
      <p:ext uri="{BB962C8B-B14F-4D97-AF65-F5344CB8AC3E}">
        <p14:creationId xmlns:p14="http://schemas.microsoft.com/office/powerpoint/2010/main" val="323900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FD4C-EEE3-4B4F-ACD2-63E35C15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Motor</a:t>
            </a:r>
          </a:p>
        </p:txBody>
      </p:sp>
      <p:pic>
        <p:nvPicPr>
          <p:cNvPr id="6" name="Content Placeholder 5" descr="A picture containing icon&#10;&#10;Description automatically generated">
            <a:extLst>
              <a:ext uri="{FF2B5EF4-FFF2-40B4-BE49-F238E27FC236}">
                <a16:creationId xmlns:a16="http://schemas.microsoft.com/office/drawing/2014/main" id="{F0D45CA6-CEE6-43B6-99CC-BB85EBB8B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02786" y="1030125"/>
            <a:ext cx="3656829" cy="3451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29D3B-5118-4229-8493-49A2DCF8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4923-3516-4F8A-ADD5-6BBED38034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0AD3F04-131B-4DB5-AC4A-123A8F1DA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0554" y="826050"/>
            <a:ext cx="2736337" cy="1479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2C33EC-46BC-4DB0-B7E6-D40944859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81850" y="2591501"/>
            <a:ext cx="1802700" cy="18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8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C280-2DB3-434B-8840-CEF4C176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Other motors</a:t>
            </a:r>
          </a:p>
        </p:txBody>
      </p:sp>
      <p:pic>
        <p:nvPicPr>
          <p:cNvPr id="7" name="Picture Placeholder 6" descr="A picture containing indoor&#10;&#10;Description automatically generated">
            <a:extLst>
              <a:ext uri="{FF2B5EF4-FFF2-40B4-BE49-F238E27FC236}">
                <a16:creationId xmlns:a16="http://schemas.microsoft.com/office/drawing/2014/main" id="{4A2C98B8-C11C-4919-A512-2716976183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" t="2060" r="2" b="989"/>
          <a:stretch/>
        </p:blipFill>
        <p:spPr>
          <a:xfrm>
            <a:off x="3654005" y="1778756"/>
            <a:ext cx="2831512" cy="3210844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8EBA0-CE8F-48D6-9DE2-C6E8AD049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 wrap="square" anchor="ctr">
            <a:norm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Brushless DC Motor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Stepper Motor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50FB1-3BC4-4741-9F82-E72177FB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B54923-3516-4F8A-ADD5-6BBED38034B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E8AE678-5400-48EC-BC36-6A94E79C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37" y="1543050"/>
            <a:ext cx="2218950" cy="22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7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DE78-C5DD-40C7-8D05-768EC2E65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025" y="1639950"/>
            <a:ext cx="5411400" cy="1863600"/>
          </a:xfrm>
        </p:spPr>
        <p:txBody>
          <a:bodyPr/>
          <a:lstStyle/>
          <a:p>
            <a:r>
              <a:rPr lang="en-US" dirty="0"/>
              <a:t>Motor Driver</a:t>
            </a:r>
          </a:p>
        </p:txBody>
      </p:sp>
    </p:spTree>
    <p:extLst>
      <p:ext uri="{BB962C8B-B14F-4D97-AF65-F5344CB8AC3E}">
        <p14:creationId xmlns:p14="http://schemas.microsoft.com/office/powerpoint/2010/main" val="32105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1787-EAC0-44D4-9F75-0DA5D41F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Motor driver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ACF0E-F9EB-4755-BB8F-F2E514DA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4923-3516-4F8A-ADD5-6BBED38034B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5" name="Content Placeholder 14" descr="Diagram, schematic&#10;&#10;Description automatically generated">
            <a:extLst>
              <a:ext uri="{FF2B5EF4-FFF2-40B4-BE49-F238E27FC236}">
                <a16:creationId xmlns:a16="http://schemas.microsoft.com/office/drawing/2014/main" id="{1B619513-5F96-4977-9A9B-8F7A1E043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4121" y="1112400"/>
            <a:ext cx="4480827" cy="3107100"/>
          </a:xfrm>
        </p:spPr>
      </p:pic>
      <p:pic>
        <p:nvPicPr>
          <p:cNvPr id="17" name="Picture 1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C9AD554-BDF6-4CA1-BECB-684BD44DA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9052" y="1620050"/>
            <a:ext cx="2818150" cy="28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4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02D4-3796-446C-A595-3BB04FBA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H-Bridge</a:t>
            </a:r>
            <a:endParaRPr lang="en-US"/>
          </a:p>
        </p:txBody>
      </p:sp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8CA09EC2-5A69-42B0-9B1A-86DDBAA77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342" y="1152475"/>
            <a:ext cx="6135466" cy="345120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00F3C-13B1-4668-B00F-7BDD1C4E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B54923-3516-4F8A-ADD5-6BBED38034B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71456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onic Circuit Style CV by Slidesg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.potx" id="{0F7AAB10-B7B0-4771-A337-99BF22D44722}" vid="{19BDC6B7-8A70-463A-806F-D0C32F731B5D}"/>
    </a:ext>
  </a:extLst>
</a:theme>
</file>

<file path=ppt/theme/theme2.xml><?xml version="1.0" encoding="utf-8"?>
<a:theme xmlns:a="http://schemas.openxmlformats.org/drawingml/2006/main" name="1_Electronic Circuit Style CV by Slidesg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.potx" id="{0F7AAB10-B7B0-4771-A337-99BF22D44722}" vid="{C77D2D4D-9820-410F-B651-873FF76E794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</Template>
  <TotalTime>477</TotalTime>
  <Words>130</Words>
  <Application>Microsoft Office PowerPoint</Application>
  <PresentationFormat>On-screen Show (16:9)</PresentationFormat>
  <Paragraphs>60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Source Sans Pro</vt:lpstr>
      <vt:lpstr>Lato</vt:lpstr>
      <vt:lpstr>Bebas Neue</vt:lpstr>
      <vt:lpstr>Josefin Slab Thin</vt:lpstr>
      <vt:lpstr>Montserrat ExtraBold</vt:lpstr>
      <vt:lpstr>Montserrat</vt:lpstr>
      <vt:lpstr>Arial</vt:lpstr>
      <vt:lpstr>Electronic Circuit Style CV by Slidesgo</vt:lpstr>
      <vt:lpstr>1_Electronic Circuit Style CV by Slidesgo</vt:lpstr>
      <vt:lpstr>UGV</vt:lpstr>
      <vt:lpstr>Motion</vt:lpstr>
      <vt:lpstr>Motors</vt:lpstr>
      <vt:lpstr>Motors</vt:lpstr>
      <vt:lpstr>DC Motor</vt:lpstr>
      <vt:lpstr>Other motors</vt:lpstr>
      <vt:lpstr>Motor Driver</vt:lpstr>
      <vt:lpstr>Motor driver</vt:lpstr>
      <vt:lpstr>H-Bridge</vt:lpstr>
      <vt:lpstr>H-Bridge</vt:lpstr>
      <vt:lpstr>Control</vt:lpstr>
      <vt:lpstr>Bluetooth</vt:lpstr>
      <vt:lpstr>PowerPoint Presentation</vt:lpstr>
      <vt:lpstr>Connect to Arduino</vt:lpstr>
      <vt:lpstr>PowerPoint Presentation</vt:lpstr>
      <vt:lpstr>Steering</vt:lpstr>
      <vt:lpstr>Speed</vt:lpstr>
      <vt:lpstr>Pulse Width Modulation</vt:lpstr>
      <vt:lpstr>Pulse Width Modulation</vt:lpstr>
      <vt:lpstr>H-Bridge with PWM</vt:lpstr>
      <vt:lpstr>Sensors</vt:lpstr>
      <vt:lpstr>Ultrasonic</vt:lpstr>
      <vt:lpstr>Sound Waves</vt:lpstr>
      <vt:lpstr>Ultrasonic</vt:lpstr>
      <vt:lpstr>PowerPoint Presentation</vt:lpstr>
      <vt:lpstr>Distance Monitor</vt:lpstr>
      <vt:lpstr>IR Sensor</vt:lpstr>
      <vt:lpstr>What is IR?</vt:lpstr>
      <vt:lpstr>IR Sensor</vt:lpstr>
      <vt:lpstr>IR Sensor</vt:lpstr>
      <vt:lpstr>IR Sensor</vt:lpstr>
      <vt:lpstr>IR Sensor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Sensors</dc:title>
  <dc:creator>Mohamed</dc:creator>
  <cp:lastModifiedBy>Mohamed</cp:lastModifiedBy>
  <cp:revision>9</cp:revision>
  <dcterms:created xsi:type="dcterms:W3CDTF">2021-09-11T13:26:35Z</dcterms:created>
  <dcterms:modified xsi:type="dcterms:W3CDTF">2021-09-17T21:17:17Z</dcterms:modified>
</cp:coreProperties>
</file>